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7" r:id="rId2"/>
    <p:sldId id="258" r:id="rId3"/>
    <p:sldId id="259" r:id="rId4"/>
    <p:sldId id="260" r:id="rId5"/>
    <p:sldId id="263" r:id="rId6"/>
    <p:sldId id="264" r:id="rId7"/>
    <p:sldId id="261" r:id="rId8"/>
    <p:sldId id="262" r:id="rId9"/>
    <p:sldId id="266" r:id="rId10"/>
    <p:sldId id="267" r:id="rId11"/>
    <p:sldId id="268" r:id="rId12"/>
    <p:sldId id="269" r:id="rId13"/>
    <p:sldId id="270"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64F4B4-0745-4C2C-B9F8-0756F22FD627}" v="221" dt="2023-05-05T12:51:11.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esh palem" userId="af89fcc1fa89fddd" providerId="LiveId" clId="{B364F4B4-0745-4C2C-B9F8-0756F22FD627}"/>
    <pc:docChg chg="undo custSel addSld delSld modSld sldOrd">
      <pc:chgData name="naresh palem" userId="af89fcc1fa89fddd" providerId="LiveId" clId="{B364F4B4-0745-4C2C-B9F8-0756F22FD627}" dt="2023-05-05T12:51:11.337" v="5292" actId="5736"/>
      <pc:docMkLst>
        <pc:docMk/>
      </pc:docMkLst>
      <pc:sldChg chg="delSp mod">
        <pc:chgData name="naresh palem" userId="af89fcc1fa89fddd" providerId="LiveId" clId="{B364F4B4-0745-4C2C-B9F8-0756F22FD627}" dt="2023-04-30T12:03:21.342" v="1292" actId="21"/>
        <pc:sldMkLst>
          <pc:docMk/>
          <pc:sldMk cId="686315342" sldId="257"/>
        </pc:sldMkLst>
        <pc:spChg chg="del">
          <ac:chgData name="naresh palem" userId="af89fcc1fa89fddd" providerId="LiveId" clId="{B364F4B4-0745-4C2C-B9F8-0756F22FD627}" dt="2023-04-30T12:03:21.342" v="1292" actId="21"/>
          <ac:spMkLst>
            <pc:docMk/>
            <pc:sldMk cId="686315342" sldId="257"/>
            <ac:spMk id="2" creationId="{7E7232BB-0E1D-1454-EBEC-134279298A63}"/>
          </ac:spMkLst>
        </pc:spChg>
      </pc:sldChg>
      <pc:sldChg chg="modSp mod">
        <pc:chgData name="naresh palem" userId="af89fcc1fa89fddd" providerId="LiveId" clId="{B364F4B4-0745-4C2C-B9F8-0756F22FD627}" dt="2023-05-01T11:29:36.756" v="5151" actId="5793"/>
        <pc:sldMkLst>
          <pc:docMk/>
          <pc:sldMk cId="1770202205" sldId="258"/>
        </pc:sldMkLst>
        <pc:spChg chg="mod">
          <ac:chgData name="naresh palem" userId="af89fcc1fa89fddd" providerId="LiveId" clId="{B364F4B4-0745-4C2C-B9F8-0756F22FD627}" dt="2023-05-01T11:29:36.756" v="5151" actId="5793"/>
          <ac:spMkLst>
            <pc:docMk/>
            <pc:sldMk cId="1770202205" sldId="258"/>
            <ac:spMk id="6" creationId="{4F9C9A0D-BD0F-EFE2-F03B-AC01579C5B5E}"/>
          </ac:spMkLst>
        </pc:spChg>
      </pc:sldChg>
      <pc:sldChg chg="addSp delSp modSp mod">
        <pc:chgData name="naresh palem" userId="af89fcc1fa89fddd" providerId="LiveId" clId="{B364F4B4-0745-4C2C-B9F8-0756F22FD627}" dt="2023-04-30T10:04:04.161" v="31" actId="26606"/>
        <pc:sldMkLst>
          <pc:docMk/>
          <pc:sldMk cId="1510977785" sldId="259"/>
        </pc:sldMkLst>
        <pc:spChg chg="mod">
          <ac:chgData name="naresh palem" userId="af89fcc1fa89fddd" providerId="LiveId" clId="{B364F4B4-0745-4C2C-B9F8-0756F22FD627}" dt="2023-04-30T10:04:04.161" v="31" actId="26606"/>
          <ac:spMkLst>
            <pc:docMk/>
            <pc:sldMk cId="1510977785" sldId="259"/>
            <ac:spMk id="5" creationId="{1D225C65-8A37-E466-6836-813A80B1FAF4}"/>
          </ac:spMkLst>
        </pc:spChg>
        <pc:spChg chg="mod">
          <ac:chgData name="naresh palem" userId="af89fcc1fa89fddd" providerId="LiveId" clId="{B364F4B4-0745-4C2C-B9F8-0756F22FD627}" dt="2023-04-30T10:04:04.161" v="31" actId="26606"/>
          <ac:spMkLst>
            <pc:docMk/>
            <pc:sldMk cId="1510977785" sldId="259"/>
            <ac:spMk id="7" creationId="{795B4B05-D1E6-97CC-C2C7-E9C176CDB8BC}"/>
          </ac:spMkLst>
        </pc:spChg>
        <pc:spChg chg="del">
          <ac:chgData name="naresh palem" userId="af89fcc1fa89fddd" providerId="LiveId" clId="{B364F4B4-0745-4C2C-B9F8-0756F22FD627}" dt="2023-04-30T10:01:44.906" v="28" actId="26606"/>
          <ac:spMkLst>
            <pc:docMk/>
            <pc:sldMk cId="1510977785" sldId="259"/>
            <ac:spMk id="27" creationId="{3FA8EA49-487B-4E62-AC3C-3D4A96EF0A26}"/>
          </ac:spMkLst>
        </pc:spChg>
        <pc:spChg chg="del">
          <ac:chgData name="naresh palem" userId="af89fcc1fa89fddd" providerId="LiveId" clId="{B364F4B4-0745-4C2C-B9F8-0756F22FD627}" dt="2023-04-30T10:01:44.906" v="28" actId="26606"/>
          <ac:spMkLst>
            <pc:docMk/>
            <pc:sldMk cId="1510977785" sldId="259"/>
            <ac:spMk id="29" creationId="{F3C8D54F-CA08-42F3-9924-FBA3CB680F28}"/>
          </ac:spMkLst>
        </pc:spChg>
        <pc:spChg chg="add del">
          <ac:chgData name="naresh palem" userId="af89fcc1fa89fddd" providerId="LiveId" clId="{B364F4B4-0745-4C2C-B9F8-0756F22FD627}" dt="2023-04-30T10:04:04.161" v="31" actId="26606"/>
          <ac:spMkLst>
            <pc:docMk/>
            <pc:sldMk cId="1510977785" sldId="259"/>
            <ac:spMk id="34" creationId="{F13C74B1-5B17-4795-BED0-7140497B445A}"/>
          </ac:spMkLst>
        </pc:spChg>
        <pc:spChg chg="add del">
          <ac:chgData name="naresh palem" userId="af89fcc1fa89fddd" providerId="LiveId" clId="{B364F4B4-0745-4C2C-B9F8-0756F22FD627}" dt="2023-04-30T10:04:04.161" v="31" actId="26606"/>
          <ac:spMkLst>
            <pc:docMk/>
            <pc:sldMk cId="1510977785" sldId="259"/>
            <ac:spMk id="36" creationId="{D4974D33-8DC5-464E-8C6D-BE58F0669C17}"/>
          </ac:spMkLst>
        </pc:spChg>
        <pc:spChg chg="add">
          <ac:chgData name="naresh palem" userId="af89fcc1fa89fddd" providerId="LiveId" clId="{B364F4B4-0745-4C2C-B9F8-0756F22FD627}" dt="2023-04-30T10:04:04.161" v="31" actId="26606"/>
          <ac:spMkLst>
            <pc:docMk/>
            <pc:sldMk cId="1510977785" sldId="259"/>
            <ac:spMk id="41" creationId="{04812C46-200A-4DEB-A05E-3ED6C68C2387}"/>
          </ac:spMkLst>
        </pc:spChg>
        <pc:spChg chg="add">
          <ac:chgData name="naresh palem" userId="af89fcc1fa89fddd" providerId="LiveId" clId="{B364F4B4-0745-4C2C-B9F8-0756F22FD627}" dt="2023-04-30T10:04:04.161" v="31" actId="26606"/>
          <ac:spMkLst>
            <pc:docMk/>
            <pc:sldMk cId="1510977785" sldId="259"/>
            <ac:spMk id="43" creationId="{D1EA859B-E555-4109-94F3-6700E046E008}"/>
          </ac:spMkLst>
        </pc:spChg>
        <pc:picChg chg="mod ord">
          <ac:chgData name="naresh palem" userId="af89fcc1fa89fddd" providerId="LiveId" clId="{B364F4B4-0745-4C2C-B9F8-0756F22FD627}" dt="2023-04-30T10:04:04.161" v="31" actId="26606"/>
          <ac:picMkLst>
            <pc:docMk/>
            <pc:sldMk cId="1510977785" sldId="259"/>
            <ac:picMk id="3" creationId="{4A51B6E2-2D4E-9448-8E92-43D30C1A3188}"/>
          </ac:picMkLst>
        </pc:picChg>
      </pc:sldChg>
      <pc:sldChg chg="addSp delSp modSp new mod setBg">
        <pc:chgData name="naresh palem" userId="af89fcc1fa89fddd" providerId="LiveId" clId="{B364F4B4-0745-4C2C-B9F8-0756F22FD627}" dt="2023-04-30T10:55:29.419" v="195" actId="1076"/>
        <pc:sldMkLst>
          <pc:docMk/>
          <pc:sldMk cId="2773998658" sldId="260"/>
        </pc:sldMkLst>
        <pc:spChg chg="add mod">
          <ac:chgData name="naresh palem" userId="af89fcc1fa89fddd" providerId="LiveId" clId="{B364F4B4-0745-4C2C-B9F8-0756F22FD627}" dt="2023-04-30T10:55:29.419" v="195" actId="1076"/>
          <ac:spMkLst>
            <pc:docMk/>
            <pc:sldMk cId="2773998658" sldId="260"/>
            <ac:spMk id="4" creationId="{632310BD-061D-8957-A875-D38B928A390E}"/>
          </ac:spMkLst>
        </pc:spChg>
        <pc:spChg chg="add mod">
          <ac:chgData name="naresh palem" userId="af89fcc1fa89fddd" providerId="LiveId" clId="{B364F4B4-0745-4C2C-B9F8-0756F22FD627}" dt="2023-04-30T10:55:19.802" v="194" actId="123"/>
          <ac:spMkLst>
            <pc:docMk/>
            <pc:sldMk cId="2773998658" sldId="260"/>
            <ac:spMk id="5" creationId="{32B8483B-BE28-DDB6-79F3-C8C475F12ED6}"/>
          </ac:spMkLst>
        </pc:spChg>
        <pc:spChg chg="add del">
          <ac:chgData name="naresh palem" userId="af89fcc1fa89fddd" providerId="LiveId" clId="{B364F4B4-0745-4C2C-B9F8-0756F22FD627}" dt="2023-04-30T10:39:56.691" v="60" actId="26606"/>
          <ac:spMkLst>
            <pc:docMk/>
            <pc:sldMk cId="2773998658" sldId="260"/>
            <ac:spMk id="10" creationId="{6B5E2835-4E47-45B3-9CFE-732FF7B05472}"/>
          </ac:spMkLst>
        </pc:spChg>
        <pc:spChg chg="add del">
          <ac:chgData name="naresh palem" userId="af89fcc1fa89fddd" providerId="LiveId" clId="{B364F4B4-0745-4C2C-B9F8-0756F22FD627}" dt="2023-04-30T10:39:56.691" v="60" actId="26606"/>
          <ac:spMkLst>
            <pc:docMk/>
            <pc:sldMk cId="2773998658" sldId="260"/>
            <ac:spMk id="12" creationId="{5B45AD5D-AA52-4F7B-9362-576A39AD9E09}"/>
          </ac:spMkLst>
        </pc:spChg>
        <pc:spChg chg="add del">
          <ac:chgData name="naresh palem" userId="af89fcc1fa89fddd" providerId="LiveId" clId="{B364F4B4-0745-4C2C-B9F8-0756F22FD627}" dt="2023-04-30T10:39:56.691" v="60" actId="26606"/>
          <ac:spMkLst>
            <pc:docMk/>
            <pc:sldMk cId="2773998658" sldId="260"/>
            <ac:spMk id="14" creationId="{AEDD7960-4866-4399-BEF6-DD1431AB4E34}"/>
          </ac:spMkLst>
        </pc:spChg>
        <pc:spChg chg="add del">
          <ac:chgData name="naresh palem" userId="af89fcc1fa89fddd" providerId="LiveId" clId="{B364F4B4-0745-4C2C-B9F8-0756F22FD627}" dt="2023-04-30T10:39:56.691" v="60" actId="26606"/>
          <ac:spMkLst>
            <pc:docMk/>
            <pc:sldMk cId="2773998658" sldId="260"/>
            <ac:spMk id="16" creationId="{55D4142C-5077-457F-A6AD-3FECFDB39685}"/>
          </ac:spMkLst>
        </pc:spChg>
        <pc:spChg chg="add del">
          <ac:chgData name="naresh palem" userId="af89fcc1fa89fddd" providerId="LiveId" clId="{B364F4B4-0745-4C2C-B9F8-0756F22FD627}" dt="2023-04-30T10:39:56.691" v="60" actId="26606"/>
          <ac:spMkLst>
            <pc:docMk/>
            <pc:sldMk cId="2773998658" sldId="260"/>
            <ac:spMk id="18" creationId="{7A5F0580-5EE9-419F-96EE-B6529EF6E7D0}"/>
          </ac:spMkLst>
        </pc:spChg>
        <pc:spChg chg="add del">
          <ac:chgData name="naresh palem" userId="af89fcc1fa89fddd" providerId="LiveId" clId="{B364F4B4-0745-4C2C-B9F8-0756F22FD627}" dt="2023-04-30T10:54:52.156" v="192" actId="26606"/>
          <ac:spMkLst>
            <pc:docMk/>
            <pc:sldMk cId="2773998658" sldId="260"/>
            <ac:spMk id="20" creationId="{2C61293E-6EBE-43EF-A52C-9BEBFD7679D4}"/>
          </ac:spMkLst>
        </pc:spChg>
        <pc:spChg chg="add del">
          <ac:chgData name="naresh palem" userId="af89fcc1fa89fddd" providerId="LiveId" clId="{B364F4B4-0745-4C2C-B9F8-0756F22FD627}" dt="2023-04-30T10:54:52.156" v="192" actId="26606"/>
          <ac:spMkLst>
            <pc:docMk/>
            <pc:sldMk cId="2773998658" sldId="260"/>
            <ac:spMk id="21" creationId="{3FCFB1DE-0B7E-48CC-BA90-B2AB0889F9D6}"/>
          </ac:spMkLst>
        </pc:spChg>
        <pc:spChg chg="add">
          <ac:chgData name="naresh palem" userId="af89fcc1fa89fddd" providerId="LiveId" clId="{B364F4B4-0745-4C2C-B9F8-0756F22FD627}" dt="2023-04-30T10:54:52.156" v="192" actId="26606"/>
          <ac:spMkLst>
            <pc:docMk/>
            <pc:sldMk cId="2773998658" sldId="260"/>
            <ac:spMk id="26" creationId="{2EB492CD-616E-47F8-933B-5E2D952A0593}"/>
          </ac:spMkLst>
        </pc:spChg>
        <pc:spChg chg="add">
          <ac:chgData name="naresh palem" userId="af89fcc1fa89fddd" providerId="LiveId" clId="{B364F4B4-0745-4C2C-B9F8-0756F22FD627}" dt="2023-04-30T10:54:52.156" v="192" actId="26606"/>
          <ac:spMkLst>
            <pc:docMk/>
            <pc:sldMk cId="2773998658" sldId="260"/>
            <ac:spMk id="28" creationId="{59383CF9-23B5-4335-9B21-1791C4CF1C75}"/>
          </ac:spMkLst>
        </pc:spChg>
        <pc:spChg chg="add">
          <ac:chgData name="naresh palem" userId="af89fcc1fa89fddd" providerId="LiveId" clId="{B364F4B4-0745-4C2C-B9F8-0756F22FD627}" dt="2023-04-30T10:54:52.156" v="192" actId="26606"/>
          <ac:spMkLst>
            <pc:docMk/>
            <pc:sldMk cId="2773998658" sldId="260"/>
            <ac:spMk id="30" creationId="{0007FE00-9498-4706-B255-6437B0252C02}"/>
          </ac:spMkLst>
        </pc:spChg>
        <pc:picChg chg="add mod ord">
          <ac:chgData name="naresh palem" userId="af89fcc1fa89fddd" providerId="LiveId" clId="{B364F4B4-0745-4C2C-B9F8-0756F22FD627}" dt="2023-04-30T10:54:52.156" v="192" actId="26606"/>
          <ac:picMkLst>
            <pc:docMk/>
            <pc:sldMk cId="2773998658" sldId="260"/>
            <ac:picMk id="3" creationId="{6CEC9CA3-A65B-2C8F-C410-2DAD5BDA2CCA}"/>
          </ac:picMkLst>
        </pc:picChg>
      </pc:sldChg>
      <pc:sldChg chg="addSp delSp modSp new mod setBg">
        <pc:chgData name="naresh palem" userId="af89fcc1fa89fddd" providerId="LiveId" clId="{B364F4B4-0745-4C2C-B9F8-0756F22FD627}" dt="2023-05-05T11:32:35.544" v="5152" actId="5736"/>
        <pc:sldMkLst>
          <pc:docMk/>
          <pc:sldMk cId="2672191269" sldId="261"/>
        </pc:sldMkLst>
        <pc:spChg chg="add mod">
          <ac:chgData name="naresh palem" userId="af89fcc1fa89fddd" providerId="LiveId" clId="{B364F4B4-0745-4C2C-B9F8-0756F22FD627}" dt="2023-04-30T11:11:50.374" v="688" actId="26606"/>
          <ac:spMkLst>
            <pc:docMk/>
            <pc:sldMk cId="2672191269" sldId="261"/>
            <ac:spMk id="4" creationId="{D96BE2C4-8AE4-6726-664D-B3C8627CFF9B}"/>
          </ac:spMkLst>
        </pc:spChg>
        <pc:spChg chg="add mod">
          <ac:chgData name="naresh palem" userId="af89fcc1fa89fddd" providerId="LiveId" clId="{B364F4B4-0745-4C2C-B9F8-0756F22FD627}" dt="2023-04-30T11:26:35.115" v="883"/>
          <ac:spMkLst>
            <pc:docMk/>
            <pc:sldMk cId="2672191269" sldId="261"/>
            <ac:spMk id="5" creationId="{04E8C492-8618-53CB-55EB-62EBB9CF235A}"/>
          </ac:spMkLst>
        </pc:spChg>
        <pc:spChg chg="add del">
          <ac:chgData name="naresh palem" userId="af89fcc1fa89fddd" providerId="LiveId" clId="{B364F4B4-0745-4C2C-B9F8-0756F22FD627}" dt="2023-04-30T11:11:50.374" v="688" actId="26606"/>
          <ac:spMkLst>
            <pc:docMk/>
            <pc:sldMk cId="2672191269" sldId="261"/>
            <ac:spMk id="8" creationId="{42A4FC2C-047E-45A5-965D-8E1E3BF09BC6}"/>
          </ac:spMkLst>
        </pc:spChg>
        <pc:spChg chg="add">
          <ac:chgData name="naresh palem" userId="af89fcc1fa89fddd" providerId="LiveId" clId="{B364F4B4-0745-4C2C-B9F8-0756F22FD627}" dt="2023-04-30T11:11:50.374" v="688" actId="26606"/>
          <ac:spMkLst>
            <pc:docMk/>
            <pc:sldMk cId="2672191269" sldId="261"/>
            <ac:spMk id="13" creationId="{385E1BDC-A9B0-4A87-82E3-F3187F69A802}"/>
          </ac:spMkLst>
        </pc:spChg>
        <pc:spChg chg="add">
          <ac:chgData name="naresh palem" userId="af89fcc1fa89fddd" providerId="LiveId" clId="{B364F4B4-0745-4C2C-B9F8-0756F22FD627}" dt="2023-04-30T11:11:50.374" v="688" actId="26606"/>
          <ac:spMkLst>
            <pc:docMk/>
            <pc:sldMk cId="2672191269" sldId="261"/>
            <ac:spMk id="15" creationId="{0990C621-3B8B-4820-8328-D47EF7CE823C}"/>
          </ac:spMkLst>
        </pc:spChg>
        <pc:spChg chg="add">
          <ac:chgData name="naresh palem" userId="af89fcc1fa89fddd" providerId="LiveId" clId="{B364F4B4-0745-4C2C-B9F8-0756F22FD627}" dt="2023-04-30T11:11:50.374" v="688" actId="26606"/>
          <ac:spMkLst>
            <pc:docMk/>
            <pc:sldMk cId="2672191269" sldId="261"/>
            <ac:spMk id="17" creationId="{C1A2385B-1D2A-4E17-84FA-6CB7F0AAE473}"/>
          </ac:spMkLst>
        </pc:spChg>
        <pc:spChg chg="add">
          <ac:chgData name="naresh palem" userId="af89fcc1fa89fddd" providerId="LiveId" clId="{B364F4B4-0745-4C2C-B9F8-0756F22FD627}" dt="2023-04-30T11:11:50.374" v="688" actId="26606"/>
          <ac:spMkLst>
            <pc:docMk/>
            <pc:sldMk cId="2672191269" sldId="261"/>
            <ac:spMk id="19" creationId="{5E791F2F-79DB-4CC0-9FA1-001E3E91E8B7}"/>
          </ac:spMkLst>
        </pc:spChg>
        <pc:graphicFrameChg chg="add mod modGraphic">
          <ac:chgData name="naresh palem" userId="af89fcc1fa89fddd" providerId="LiveId" clId="{B364F4B4-0745-4C2C-B9F8-0756F22FD627}" dt="2023-05-05T11:32:35.544" v="5152" actId="5736"/>
          <ac:graphicFrameMkLst>
            <pc:docMk/>
            <pc:sldMk cId="2672191269" sldId="261"/>
            <ac:graphicFrameMk id="6" creationId="{FFA9E0EA-A4AC-DC9E-C386-DAF04558FEB0}"/>
          </ac:graphicFrameMkLst>
        </pc:graphicFrameChg>
        <pc:graphicFrameChg chg="add del mod">
          <ac:chgData name="naresh palem" userId="af89fcc1fa89fddd" providerId="LiveId" clId="{B364F4B4-0745-4C2C-B9F8-0756F22FD627}" dt="2023-04-30T11:11:42.698" v="687" actId="21"/>
          <ac:graphicFrameMkLst>
            <pc:docMk/>
            <pc:sldMk cId="2672191269" sldId="261"/>
            <ac:graphicFrameMk id="7" creationId="{BB7D8FF1-8FAB-B085-5065-9B1A0831CF72}"/>
          </ac:graphicFrameMkLst>
        </pc:graphicFrameChg>
        <pc:graphicFrameChg chg="add mod">
          <ac:chgData name="naresh palem" userId="af89fcc1fa89fddd" providerId="LiveId" clId="{B364F4B4-0745-4C2C-B9F8-0756F22FD627}" dt="2023-04-30T11:21:47.722" v="835"/>
          <ac:graphicFrameMkLst>
            <pc:docMk/>
            <pc:sldMk cId="2672191269" sldId="261"/>
            <ac:graphicFrameMk id="9" creationId="{BB7D8FF1-8FAB-B085-5065-9B1A0831CF72}"/>
          </ac:graphicFrameMkLst>
        </pc:graphicFrameChg>
        <pc:picChg chg="add del mod">
          <ac:chgData name="naresh palem" userId="af89fcc1fa89fddd" providerId="LiveId" clId="{B364F4B4-0745-4C2C-B9F8-0756F22FD627}" dt="2023-04-30T16:00:40.724" v="3307" actId="931"/>
          <ac:picMkLst>
            <pc:docMk/>
            <pc:sldMk cId="2672191269" sldId="261"/>
            <ac:picMk id="3" creationId="{33564E4C-2058-6516-5106-C23244A39589}"/>
          </ac:picMkLst>
        </pc:picChg>
        <pc:picChg chg="add del mod ord">
          <ac:chgData name="naresh palem" userId="af89fcc1fa89fddd" providerId="LiveId" clId="{B364F4B4-0745-4C2C-B9F8-0756F22FD627}" dt="2023-04-30T11:15:37.730" v="778" actId="21"/>
          <ac:picMkLst>
            <pc:docMk/>
            <pc:sldMk cId="2672191269" sldId="261"/>
            <ac:picMk id="3" creationId="{53D3F0E8-878B-D067-5471-9EB08640FCBF}"/>
          </ac:picMkLst>
        </pc:picChg>
      </pc:sldChg>
      <pc:sldChg chg="addSp modSp new mod setBg">
        <pc:chgData name="naresh palem" userId="af89fcc1fa89fddd" providerId="LiveId" clId="{B364F4B4-0745-4C2C-B9F8-0756F22FD627}" dt="2023-05-05T11:46:57.599" v="5154" actId="5736"/>
        <pc:sldMkLst>
          <pc:docMk/>
          <pc:sldMk cId="2604779921" sldId="262"/>
        </pc:sldMkLst>
        <pc:spChg chg="add mod">
          <ac:chgData name="naresh palem" userId="af89fcc1fa89fddd" providerId="LiveId" clId="{B364F4B4-0745-4C2C-B9F8-0756F22FD627}" dt="2023-04-30T11:51:44.479" v="1280" actId="1076"/>
          <ac:spMkLst>
            <pc:docMk/>
            <pc:sldMk cId="2604779921" sldId="262"/>
            <ac:spMk id="2" creationId="{AE32930B-7C46-E0A7-901E-9227C5337F6E}"/>
          </ac:spMkLst>
        </pc:spChg>
        <pc:spChg chg="add mod">
          <ac:chgData name="naresh palem" userId="af89fcc1fa89fddd" providerId="LiveId" clId="{B364F4B4-0745-4C2C-B9F8-0756F22FD627}" dt="2023-04-30T11:51:36.763" v="1279" actId="1076"/>
          <ac:spMkLst>
            <pc:docMk/>
            <pc:sldMk cId="2604779921" sldId="262"/>
            <ac:spMk id="3" creationId="{C942AF25-4FE6-AE30-9722-6CBBEAC4D8F9}"/>
          </ac:spMkLst>
        </pc:spChg>
        <pc:spChg chg="mod">
          <ac:chgData name="naresh palem" userId="af89fcc1fa89fddd" providerId="LiveId" clId="{B364F4B4-0745-4C2C-B9F8-0756F22FD627}" dt="2023-04-30T12:04:18.441" v="1294" actId="1076"/>
          <ac:spMkLst>
            <pc:docMk/>
            <pc:sldMk cId="2604779921" sldId="262"/>
            <ac:spMk id="6" creationId="{BE0FD0C0-3026-22E1-277F-800B4C88F33B}"/>
          </ac:spMkLst>
        </pc:spChg>
        <pc:spChg chg="mod">
          <ac:chgData name="naresh palem" userId="af89fcc1fa89fddd" providerId="LiveId" clId="{B364F4B4-0745-4C2C-B9F8-0756F22FD627}" dt="2023-04-30T12:04:23.542" v="1295" actId="1076"/>
          <ac:spMkLst>
            <pc:docMk/>
            <pc:sldMk cId="2604779921" sldId="262"/>
            <ac:spMk id="7" creationId="{B9133D4E-4C7D-9D9A-2440-FE71904CF7D1}"/>
          </ac:spMkLst>
        </pc:spChg>
        <pc:spChg chg="add">
          <ac:chgData name="naresh palem" userId="af89fcc1fa89fddd" providerId="LiveId" clId="{B364F4B4-0745-4C2C-B9F8-0756F22FD627}" dt="2023-04-30T11:48:37.520" v="1263" actId="26606"/>
          <ac:spMkLst>
            <pc:docMk/>
            <pc:sldMk cId="2604779921" sldId="262"/>
            <ac:spMk id="11" creationId="{22F15A2D-2324-487D-A02A-BF46C5C580EB}"/>
          </ac:spMkLst>
        </pc:spChg>
        <pc:spChg chg="add">
          <ac:chgData name="naresh palem" userId="af89fcc1fa89fddd" providerId="LiveId" clId="{B364F4B4-0745-4C2C-B9F8-0756F22FD627}" dt="2023-04-30T11:48:37.520" v="1263" actId="26606"/>
          <ac:spMkLst>
            <pc:docMk/>
            <pc:sldMk cId="2604779921" sldId="262"/>
            <ac:spMk id="13" creationId="{17A7F34E-D418-47E2-9F86-2C45BBC31210}"/>
          </ac:spMkLst>
        </pc:spChg>
        <pc:spChg chg="add">
          <ac:chgData name="naresh palem" userId="af89fcc1fa89fddd" providerId="LiveId" clId="{B364F4B4-0745-4C2C-B9F8-0756F22FD627}" dt="2023-04-30T11:48:37.520" v="1263" actId="26606"/>
          <ac:spMkLst>
            <pc:docMk/>
            <pc:sldMk cId="2604779921" sldId="262"/>
            <ac:spMk id="15" creationId="{2AEAFA59-923A-4F54-8B49-44C970BCC323}"/>
          </ac:spMkLst>
        </pc:spChg>
        <pc:graphicFrameChg chg="add mod modGraphic">
          <ac:chgData name="naresh palem" userId="af89fcc1fa89fddd" providerId="LiveId" clId="{B364F4B4-0745-4C2C-B9F8-0756F22FD627}" dt="2023-05-05T11:46:57.599" v="5154" actId="5736"/>
          <ac:graphicFrameMkLst>
            <pc:docMk/>
            <pc:sldMk cId="2604779921" sldId="262"/>
            <ac:graphicFrameMk id="4" creationId="{FAF279FF-3E57-CC0A-22A7-68DF8A0BC00B}"/>
          </ac:graphicFrameMkLst>
        </pc:graphicFrameChg>
        <pc:graphicFrameChg chg="add mod">
          <ac:chgData name="naresh palem" userId="af89fcc1fa89fddd" providerId="LiveId" clId="{B364F4B4-0745-4C2C-B9F8-0756F22FD627}" dt="2023-04-30T12:03:38.150" v="1293" actId="14100"/>
          <ac:graphicFrameMkLst>
            <pc:docMk/>
            <pc:sldMk cId="2604779921" sldId="262"/>
            <ac:graphicFrameMk id="5" creationId="{C16765D4-1F3B-5ABB-4136-9989000829C1}"/>
          </ac:graphicFrameMkLst>
        </pc:graphicFrameChg>
      </pc:sldChg>
      <pc:sldChg chg="addSp delSp modSp new mod setBg setClrOvrMap">
        <pc:chgData name="naresh palem" userId="af89fcc1fa89fddd" providerId="LiveId" clId="{B364F4B4-0745-4C2C-B9F8-0756F22FD627}" dt="2023-04-30T13:54:12.880" v="1476" actId="1076"/>
        <pc:sldMkLst>
          <pc:docMk/>
          <pc:sldMk cId="2440569770" sldId="263"/>
        </pc:sldMkLst>
        <pc:spChg chg="mod ord">
          <ac:chgData name="naresh palem" userId="af89fcc1fa89fddd" providerId="LiveId" clId="{B364F4B4-0745-4C2C-B9F8-0756F22FD627}" dt="2023-04-30T13:54:12.880" v="1476" actId="1076"/>
          <ac:spMkLst>
            <pc:docMk/>
            <pc:sldMk cId="2440569770" sldId="263"/>
            <ac:spMk id="2" creationId="{461D8E7F-C021-2DEA-2959-A6E0149E7C0F}"/>
          </ac:spMkLst>
        </pc:spChg>
        <pc:spChg chg="mod ord">
          <ac:chgData name="naresh palem" userId="af89fcc1fa89fddd" providerId="LiveId" clId="{B364F4B4-0745-4C2C-B9F8-0756F22FD627}" dt="2023-04-30T13:51:22.341" v="1435" actId="26606"/>
          <ac:spMkLst>
            <pc:docMk/>
            <pc:sldMk cId="2440569770" sldId="263"/>
            <ac:spMk id="3" creationId="{8A93FBDF-FFE9-0D0D-D545-DDAB618246E9}"/>
          </ac:spMkLst>
        </pc:spChg>
        <pc:spChg chg="add del mod">
          <ac:chgData name="naresh palem" userId="af89fcc1fa89fddd" providerId="LiveId" clId="{B364F4B4-0745-4C2C-B9F8-0756F22FD627}" dt="2023-04-30T13:49:29.939" v="1366" actId="47"/>
          <ac:spMkLst>
            <pc:docMk/>
            <pc:sldMk cId="2440569770" sldId="263"/>
            <ac:spMk id="6" creationId="{CE130134-BC34-69F3-9848-1F6C5C19E8F0}"/>
          </ac:spMkLst>
        </pc:spChg>
        <pc:spChg chg="add mod ord">
          <ac:chgData name="naresh palem" userId="af89fcc1fa89fddd" providerId="LiveId" clId="{B364F4B4-0745-4C2C-B9F8-0756F22FD627}" dt="2023-04-30T13:53:44.109" v="1473" actId="113"/>
          <ac:spMkLst>
            <pc:docMk/>
            <pc:sldMk cId="2440569770" sldId="263"/>
            <ac:spMk id="7" creationId="{B394D50C-68A5-8D04-D83F-ED48F569DF94}"/>
          </ac:spMkLst>
        </pc:spChg>
        <pc:spChg chg="add del mod">
          <ac:chgData name="naresh palem" userId="af89fcc1fa89fddd" providerId="LiveId" clId="{B364F4B4-0745-4C2C-B9F8-0756F22FD627}" dt="2023-04-30T13:49:33.515" v="1374" actId="767"/>
          <ac:spMkLst>
            <pc:docMk/>
            <pc:sldMk cId="2440569770" sldId="263"/>
            <ac:spMk id="8" creationId="{4716AFF1-B8D9-B9FC-2865-2FB7539EE8DE}"/>
          </ac:spMkLst>
        </pc:spChg>
        <pc:spChg chg="add del mod">
          <ac:chgData name="naresh palem" userId="af89fcc1fa89fddd" providerId="LiveId" clId="{B364F4B4-0745-4C2C-B9F8-0756F22FD627}" dt="2023-04-30T13:51:03.758" v="1432"/>
          <ac:spMkLst>
            <pc:docMk/>
            <pc:sldMk cId="2440569770" sldId="263"/>
            <ac:spMk id="9" creationId="{BFE46252-1A05-46AC-E87B-1231F33D7C54}"/>
          </ac:spMkLst>
        </pc:spChg>
        <pc:spChg chg="add mod">
          <ac:chgData name="naresh palem" userId="af89fcc1fa89fddd" providerId="LiveId" clId="{B364F4B4-0745-4C2C-B9F8-0756F22FD627}" dt="2023-04-30T13:53:52.596" v="1474" actId="2711"/>
          <ac:spMkLst>
            <pc:docMk/>
            <pc:sldMk cId="2440569770" sldId="263"/>
            <ac:spMk id="10" creationId="{47494CAC-D3DE-A5F8-E844-70347F52D288}"/>
          </ac:spMkLst>
        </pc:spChg>
        <pc:spChg chg="add del">
          <ac:chgData name="naresh palem" userId="af89fcc1fa89fddd" providerId="LiveId" clId="{B364F4B4-0745-4C2C-B9F8-0756F22FD627}" dt="2023-04-30T13:50:10.012" v="1377" actId="26606"/>
          <ac:spMkLst>
            <pc:docMk/>
            <pc:sldMk cId="2440569770" sldId="263"/>
            <ac:spMk id="12" creationId="{C3896A03-3945-419A-B66B-4EE266EDD152}"/>
          </ac:spMkLst>
        </pc:spChg>
        <pc:spChg chg="add del">
          <ac:chgData name="naresh palem" userId="af89fcc1fa89fddd" providerId="LiveId" clId="{B364F4B4-0745-4C2C-B9F8-0756F22FD627}" dt="2023-04-30T13:51:22.341" v="1435" actId="26606"/>
          <ac:spMkLst>
            <pc:docMk/>
            <pc:sldMk cId="2440569770" sldId="263"/>
            <ac:spMk id="14" creationId="{8DBEAE55-3EA1-41D7-A212-5F7D8986C1F2}"/>
          </ac:spMkLst>
        </pc:spChg>
        <pc:spChg chg="add del">
          <ac:chgData name="naresh palem" userId="af89fcc1fa89fddd" providerId="LiveId" clId="{B364F4B4-0745-4C2C-B9F8-0756F22FD627}" dt="2023-04-30T13:51:22.341" v="1435" actId="26606"/>
          <ac:spMkLst>
            <pc:docMk/>
            <pc:sldMk cId="2440569770" sldId="263"/>
            <ac:spMk id="15" creationId="{8950AD4C-6AF3-49F8-94E1-DBCAFB39478B}"/>
          </ac:spMkLst>
        </pc:spChg>
        <pc:spChg chg="add del">
          <ac:chgData name="naresh palem" userId="af89fcc1fa89fddd" providerId="LiveId" clId="{B364F4B4-0745-4C2C-B9F8-0756F22FD627}" dt="2023-04-30T13:51:22.341" v="1435" actId="26606"/>
          <ac:spMkLst>
            <pc:docMk/>
            <pc:sldMk cId="2440569770" sldId="263"/>
            <ac:spMk id="16" creationId="{CFC5F0E7-644F-4101-BE72-12825CF537E7}"/>
          </ac:spMkLst>
        </pc:spChg>
        <pc:spChg chg="add del">
          <ac:chgData name="naresh palem" userId="af89fcc1fa89fddd" providerId="LiveId" clId="{B364F4B4-0745-4C2C-B9F8-0756F22FD627}" dt="2023-04-30T13:51:22.341" v="1435" actId="26606"/>
          <ac:spMkLst>
            <pc:docMk/>
            <pc:sldMk cId="2440569770" sldId="263"/>
            <ac:spMk id="18" creationId="{B1F9B6B4-B0C4-45C6-A086-901C960D03E7}"/>
          </ac:spMkLst>
        </pc:spChg>
        <pc:spChg chg="add del">
          <ac:chgData name="naresh palem" userId="af89fcc1fa89fddd" providerId="LiveId" clId="{B364F4B4-0745-4C2C-B9F8-0756F22FD627}" dt="2023-04-30T13:51:22.328" v="1434" actId="26606"/>
          <ac:spMkLst>
            <pc:docMk/>
            <pc:sldMk cId="2440569770" sldId="263"/>
            <ac:spMk id="23" creationId="{5A59F003-E00A-43F9-91DC-CC54E3B87466}"/>
          </ac:spMkLst>
        </pc:spChg>
        <pc:spChg chg="add del">
          <ac:chgData name="naresh palem" userId="af89fcc1fa89fddd" providerId="LiveId" clId="{B364F4B4-0745-4C2C-B9F8-0756F22FD627}" dt="2023-04-30T13:51:22.328" v="1434" actId="26606"/>
          <ac:spMkLst>
            <pc:docMk/>
            <pc:sldMk cId="2440569770" sldId="263"/>
            <ac:spMk id="25" creationId="{D74A4382-E3AD-430A-9A1F-DFA3E0E77A7D}"/>
          </ac:spMkLst>
        </pc:spChg>
        <pc:spChg chg="add del">
          <ac:chgData name="naresh palem" userId="af89fcc1fa89fddd" providerId="LiveId" clId="{B364F4B4-0745-4C2C-B9F8-0756F22FD627}" dt="2023-04-30T13:51:22.328" v="1434" actId="26606"/>
          <ac:spMkLst>
            <pc:docMk/>
            <pc:sldMk cId="2440569770" sldId="263"/>
            <ac:spMk id="27" creationId="{79F40191-0F44-4FD1-82CC-ACB507C14BE6}"/>
          </ac:spMkLst>
        </pc:spChg>
        <pc:spChg chg="add">
          <ac:chgData name="naresh palem" userId="af89fcc1fa89fddd" providerId="LiveId" clId="{B364F4B4-0745-4C2C-B9F8-0756F22FD627}" dt="2023-04-30T13:51:22.341" v="1435" actId="26606"/>
          <ac:spMkLst>
            <pc:docMk/>
            <pc:sldMk cId="2440569770" sldId="263"/>
            <ac:spMk id="29" creationId="{87FC31AD-FBB3-4219-A758-D6F7594A0A81}"/>
          </ac:spMkLst>
        </pc:spChg>
        <pc:spChg chg="add">
          <ac:chgData name="naresh palem" userId="af89fcc1fa89fddd" providerId="LiveId" clId="{B364F4B4-0745-4C2C-B9F8-0756F22FD627}" dt="2023-04-30T13:51:22.341" v="1435" actId="26606"/>
          <ac:spMkLst>
            <pc:docMk/>
            <pc:sldMk cId="2440569770" sldId="263"/>
            <ac:spMk id="30" creationId="{AC8EEB0F-BA72-49AC-956F-331B60FDE79E}"/>
          </ac:spMkLst>
        </pc:spChg>
        <pc:spChg chg="add">
          <ac:chgData name="naresh palem" userId="af89fcc1fa89fddd" providerId="LiveId" clId="{B364F4B4-0745-4C2C-B9F8-0756F22FD627}" dt="2023-04-30T13:51:22.341" v="1435" actId="26606"/>
          <ac:spMkLst>
            <pc:docMk/>
            <pc:sldMk cId="2440569770" sldId="263"/>
            <ac:spMk id="31" creationId="{1BE70332-ECAF-47BB-8C7B-BD049452F653}"/>
          </ac:spMkLst>
        </pc:spChg>
        <pc:spChg chg="add">
          <ac:chgData name="naresh palem" userId="af89fcc1fa89fddd" providerId="LiveId" clId="{B364F4B4-0745-4C2C-B9F8-0756F22FD627}" dt="2023-04-30T13:51:22.341" v="1435" actId="26606"/>
          <ac:spMkLst>
            <pc:docMk/>
            <pc:sldMk cId="2440569770" sldId="263"/>
            <ac:spMk id="32" creationId="{716D9361-A35A-4DC8-AAB9-04FD2D6FEE1D}"/>
          </ac:spMkLst>
        </pc:spChg>
        <pc:picChg chg="add mod ord">
          <ac:chgData name="naresh palem" userId="af89fcc1fa89fddd" providerId="LiveId" clId="{B364F4B4-0745-4C2C-B9F8-0756F22FD627}" dt="2023-04-30T13:51:22.341" v="1435" actId="26606"/>
          <ac:picMkLst>
            <pc:docMk/>
            <pc:sldMk cId="2440569770" sldId="263"/>
            <ac:picMk id="5" creationId="{C0EC6421-0836-A5C1-1247-A903F3F3C087}"/>
          </ac:picMkLst>
        </pc:picChg>
      </pc:sldChg>
      <pc:sldChg chg="addSp delSp modSp new mod setBg setClrOvrMap">
        <pc:chgData name="naresh palem" userId="af89fcc1fa89fddd" providerId="LiveId" clId="{B364F4B4-0745-4C2C-B9F8-0756F22FD627}" dt="2023-04-30T13:57:46.988" v="1499" actId="26606"/>
        <pc:sldMkLst>
          <pc:docMk/>
          <pc:sldMk cId="421497375" sldId="264"/>
        </pc:sldMkLst>
        <pc:spChg chg="mod">
          <ac:chgData name="naresh palem" userId="af89fcc1fa89fddd" providerId="LiveId" clId="{B364F4B4-0745-4C2C-B9F8-0756F22FD627}" dt="2023-04-30T13:57:46.988" v="1499" actId="26606"/>
          <ac:spMkLst>
            <pc:docMk/>
            <pc:sldMk cId="421497375" sldId="264"/>
            <ac:spMk id="2" creationId="{43FD32C0-5B8C-B74F-28FB-2AF4DE5A7200}"/>
          </ac:spMkLst>
        </pc:spChg>
        <pc:spChg chg="mod">
          <ac:chgData name="naresh palem" userId="af89fcc1fa89fddd" providerId="LiveId" clId="{B364F4B4-0745-4C2C-B9F8-0756F22FD627}" dt="2023-04-30T13:57:46.988" v="1499" actId="26606"/>
          <ac:spMkLst>
            <pc:docMk/>
            <pc:sldMk cId="421497375" sldId="264"/>
            <ac:spMk id="3" creationId="{70F2E8BA-4FE3-7742-C9CE-153DD07EB9E4}"/>
          </ac:spMkLst>
        </pc:spChg>
        <pc:spChg chg="add mod ord">
          <ac:chgData name="naresh palem" userId="af89fcc1fa89fddd" providerId="LiveId" clId="{B364F4B4-0745-4C2C-B9F8-0756F22FD627}" dt="2023-04-30T13:57:46.988" v="1499" actId="26606"/>
          <ac:spMkLst>
            <pc:docMk/>
            <pc:sldMk cId="421497375" sldId="264"/>
            <ac:spMk id="6" creationId="{DC51008A-D178-B78E-1CD7-CDC02C12FC62}"/>
          </ac:spMkLst>
        </pc:spChg>
        <pc:spChg chg="add del">
          <ac:chgData name="naresh palem" userId="af89fcc1fa89fddd" providerId="LiveId" clId="{B364F4B4-0745-4C2C-B9F8-0756F22FD627}" dt="2023-04-30T13:57:46.988" v="1499" actId="26606"/>
          <ac:spMkLst>
            <pc:docMk/>
            <pc:sldMk cId="421497375" sldId="264"/>
            <ac:spMk id="10" creationId="{4613B4A9-1C7C-4729-A016-AB42D3979460}"/>
          </ac:spMkLst>
        </pc:spChg>
        <pc:spChg chg="add">
          <ac:chgData name="naresh palem" userId="af89fcc1fa89fddd" providerId="LiveId" clId="{B364F4B4-0745-4C2C-B9F8-0756F22FD627}" dt="2023-04-30T13:57:46.988" v="1499" actId="26606"/>
          <ac:spMkLst>
            <pc:docMk/>
            <pc:sldMk cId="421497375" sldId="264"/>
            <ac:spMk id="12" creationId="{5A59F003-E00A-43F9-91DC-CC54E3B87466}"/>
          </ac:spMkLst>
        </pc:spChg>
        <pc:spChg chg="add">
          <ac:chgData name="naresh palem" userId="af89fcc1fa89fddd" providerId="LiveId" clId="{B364F4B4-0745-4C2C-B9F8-0756F22FD627}" dt="2023-04-30T13:57:46.988" v="1499" actId="26606"/>
          <ac:spMkLst>
            <pc:docMk/>
            <pc:sldMk cId="421497375" sldId="264"/>
            <ac:spMk id="13" creationId="{D74A4382-E3AD-430A-9A1F-DFA3E0E77A7D}"/>
          </ac:spMkLst>
        </pc:spChg>
        <pc:spChg chg="add">
          <ac:chgData name="naresh palem" userId="af89fcc1fa89fddd" providerId="LiveId" clId="{B364F4B4-0745-4C2C-B9F8-0756F22FD627}" dt="2023-04-30T13:57:46.988" v="1499" actId="26606"/>
          <ac:spMkLst>
            <pc:docMk/>
            <pc:sldMk cId="421497375" sldId="264"/>
            <ac:spMk id="14" creationId="{79F40191-0F44-4FD1-82CC-ACB507C14BE6}"/>
          </ac:spMkLst>
        </pc:spChg>
        <pc:spChg chg="add del">
          <ac:chgData name="naresh palem" userId="af89fcc1fa89fddd" providerId="LiveId" clId="{B364F4B4-0745-4C2C-B9F8-0756F22FD627}" dt="2023-04-30T13:57:08.969" v="1498" actId="26606"/>
          <ac:spMkLst>
            <pc:docMk/>
            <pc:sldMk cId="421497375" sldId="264"/>
            <ac:spMk id="15" creationId="{8A95209C-5275-4E15-8EA7-7F42980ABF2D}"/>
          </ac:spMkLst>
        </pc:spChg>
        <pc:spChg chg="add del">
          <ac:chgData name="naresh palem" userId="af89fcc1fa89fddd" providerId="LiveId" clId="{B364F4B4-0745-4C2C-B9F8-0756F22FD627}" dt="2023-04-30T13:57:08.969" v="1498" actId="26606"/>
          <ac:spMkLst>
            <pc:docMk/>
            <pc:sldMk cId="421497375" sldId="264"/>
            <ac:spMk id="17" creationId="{4F2ED431-E304-4FF0-9F4E-032783C9D612}"/>
          </ac:spMkLst>
        </pc:spChg>
        <pc:spChg chg="add del">
          <ac:chgData name="naresh palem" userId="af89fcc1fa89fddd" providerId="LiveId" clId="{B364F4B4-0745-4C2C-B9F8-0756F22FD627}" dt="2023-04-30T13:57:08.969" v="1498" actId="26606"/>
          <ac:spMkLst>
            <pc:docMk/>
            <pc:sldMk cId="421497375" sldId="264"/>
            <ac:spMk id="19" creationId="{4E87FCFB-2CCE-460D-B3DD-557C8BD1B94A}"/>
          </ac:spMkLst>
        </pc:spChg>
        <pc:picChg chg="add mod ord">
          <ac:chgData name="naresh palem" userId="af89fcc1fa89fddd" providerId="LiveId" clId="{B364F4B4-0745-4C2C-B9F8-0756F22FD627}" dt="2023-04-30T13:57:46.988" v="1499" actId="26606"/>
          <ac:picMkLst>
            <pc:docMk/>
            <pc:sldMk cId="421497375" sldId="264"/>
            <ac:picMk id="5" creationId="{BD2D2BD0-06B9-AED5-389F-C588CE88FC23}"/>
          </ac:picMkLst>
        </pc:picChg>
      </pc:sldChg>
      <pc:sldChg chg="addSp delSp modSp new del mod setBg">
        <pc:chgData name="naresh palem" userId="af89fcc1fa89fddd" providerId="LiveId" clId="{B364F4B4-0745-4C2C-B9F8-0756F22FD627}" dt="2023-04-30T14:56:27.396" v="2279" actId="2696"/>
        <pc:sldMkLst>
          <pc:docMk/>
          <pc:sldMk cId="1831991831" sldId="265"/>
        </pc:sldMkLst>
        <pc:spChg chg="mod">
          <ac:chgData name="naresh palem" userId="af89fcc1fa89fddd" providerId="LiveId" clId="{B364F4B4-0745-4C2C-B9F8-0756F22FD627}" dt="2023-04-30T14:35:32.876" v="1504" actId="26606"/>
          <ac:spMkLst>
            <pc:docMk/>
            <pc:sldMk cId="1831991831" sldId="265"/>
            <ac:spMk id="2" creationId="{CD91863C-BD1C-298A-8AFD-543E744A17B0}"/>
          </ac:spMkLst>
        </pc:spChg>
        <pc:spChg chg="mod">
          <ac:chgData name="naresh palem" userId="af89fcc1fa89fddd" providerId="LiveId" clId="{B364F4B4-0745-4C2C-B9F8-0756F22FD627}" dt="2023-04-30T14:35:32.876" v="1504" actId="26606"/>
          <ac:spMkLst>
            <pc:docMk/>
            <pc:sldMk cId="1831991831" sldId="265"/>
            <ac:spMk id="3" creationId="{3AD92820-F858-B09B-1335-FB57E858817D}"/>
          </ac:spMkLst>
        </pc:spChg>
        <pc:spChg chg="add mod">
          <ac:chgData name="naresh palem" userId="af89fcc1fa89fddd" providerId="LiveId" clId="{B364F4B4-0745-4C2C-B9F8-0756F22FD627}" dt="2023-04-30T14:36:11.330" v="1521" actId="113"/>
          <ac:spMkLst>
            <pc:docMk/>
            <pc:sldMk cId="1831991831" sldId="265"/>
            <ac:spMk id="6" creationId="{1FA7DF46-9692-6928-1E57-346BE15D644B}"/>
          </ac:spMkLst>
        </pc:spChg>
        <pc:spChg chg="add mod">
          <ac:chgData name="naresh palem" userId="af89fcc1fa89fddd" providerId="LiveId" clId="{B364F4B4-0745-4C2C-B9F8-0756F22FD627}" dt="2023-04-30T14:38:52.140" v="1697" actId="313"/>
          <ac:spMkLst>
            <pc:docMk/>
            <pc:sldMk cId="1831991831" sldId="265"/>
            <ac:spMk id="7" creationId="{0D8BEA9F-5730-3AB4-29F8-0AD8C23D427B}"/>
          </ac:spMkLst>
        </pc:spChg>
        <pc:spChg chg="add mod">
          <ac:chgData name="naresh palem" userId="af89fcc1fa89fddd" providerId="LiveId" clId="{B364F4B4-0745-4C2C-B9F8-0756F22FD627}" dt="2023-04-30T14:44:13.006" v="1997" actId="14100"/>
          <ac:spMkLst>
            <pc:docMk/>
            <pc:sldMk cId="1831991831" sldId="265"/>
            <ac:spMk id="9" creationId="{F4F702F2-4F1B-2C6B-22A5-BBFB55D6AF34}"/>
          </ac:spMkLst>
        </pc:spChg>
        <pc:spChg chg="add">
          <ac:chgData name="naresh palem" userId="af89fcc1fa89fddd" providerId="LiveId" clId="{B364F4B4-0745-4C2C-B9F8-0756F22FD627}" dt="2023-04-30T14:35:32.876" v="1504" actId="26606"/>
          <ac:spMkLst>
            <pc:docMk/>
            <pc:sldMk cId="1831991831" sldId="265"/>
            <ac:spMk id="10" creationId="{42A4FC2C-047E-45A5-965D-8E1E3BF09BC6}"/>
          </ac:spMkLst>
        </pc:spChg>
        <pc:graphicFrameChg chg="add del mod modGraphic">
          <ac:chgData name="naresh palem" userId="af89fcc1fa89fddd" providerId="LiveId" clId="{B364F4B4-0745-4C2C-B9F8-0756F22FD627}" dt="2023-04-30T14:44:25.313" v="1998" actId="21"/>
          <ac:graphicFrameMkLst>
            <pc:docMk/>
            <pc:sldMk cId="1831991831" sldId="265"/>
            <ac:graphicFrameMk id="8" creationId="{603B2E0B-5915-95F3-78E9-003BBD20DAD0}"/>
          </ac:graphicFrameMkLst>
        </pc:graphicFrameChg>
        <pc:picChg chg="add mod ord">
          <ac:chgData name="naresh palem" userId="af89fcc1fa89fddd" providerId="LiveId" clId="{B364F4B4-0745-4C2C-B9F8-0756F22FD627}" dt="2023-04-30T14:35:32.876" v="1504" actId="26606"/>
          <ac:picMkLst>
            <pc:docMk/>
            <pc:sldMk cId="1831991831" sldId="265"/>
            <ac:picMk id="5" creationId="{0D423B85-9CF5-698F-D7E9-3105D444746A}"/>
          </ac:picMkLst>
        </pc:picChg>
      </pc:sldChg>
      <pc:sldChg chg="addSp delSp modSp add mod ord">
        <pc:chgData name="naresh palem" userId="af89fcc1fa89fddd" providerId="LiveId" clId="{B364F4B4-0745-4C2C-B9F8-0756F22FD627}" dt="2023-05-05T12:36:40.544" v="5287" actId="5736"/>
        <pc:sldMkLst>
          <pc:docMk/>
          <pc:sldMk cId="2547192185" sldId="266"/>
        </pc:sldMkLst>
        <pc:spChg chg="mod">
          <ac:chgData name="naresh palem" userId="af89fcc1fa89fddd" providerId="LiveId" clId="{B364F4B4-0745-4C2C-B9F8-0756F22FD627}" dt="2023-04-30T14:52:05.789" v="2146" actId="1076"/>
          <ac:spMkLst>
            <pc:docMk/>
            <pc:sldMk cId="2547192185" sldId="266"/>
            <ac:spMk id="3" creationId="{98275330-672E-4070-8EBA-550704F1E41F}"/>
          </ac:spMkLst>
        </pc:spChg>
        <pc:spChg chg="del mod">
          <ac:chgData name="naresh palem" userId="af89fcc1fa89fddd" providerId="LiveId" clId="{B364F4B4-0745-4C2C-B9F8-0756F22FD627}" dt="2023-04-30T14:47:57.494" v="2022"/>
          <ac:spMkLst>
            <pc:docMk/>
            <pc:sldMk cId="2547192185" sldId="266"/>
            <ac:spMk id="4" creationId="{86F671FF-2638-47FC-AD88-865651A03D14}"/>
          </ac:spMkLst>
        </pc:spChg>
        <pc:spChg chg="mod">
          <ac:chgData name="naresh palem" userId="af89fcc1fa89fddd" providerId="LiveId" clId="{B364F4B4-0745-4C2C-B9F8-0756F22FD627}" dt="2023-04-30T14:52:34.153" v="2166" actId="1076"/>
          <ac:spMkLst>
            <pc:docMk/>
            <pc:sldMk cId="2547192185" sldId="266"/>
            <ac:spMk id="10" creationId="{76ABE9D9-393F-4B6D-88FB-AF092527998F}"/>
          </ac:spMkLst>
        </pc:spChg>
        <pc:spChg chg="mod">
          <ac:chgData name="naresh palem" userId="af89fcc1fa89fddd" providerId="LiveId" clId="{B364F4B4-0745-4C2C-B9F8-0756F22FD627}" dt="2023-04-30T14:52:15.592" v="2163" actId="20577"/>
          <ac:spMkLst>
            <pc:docMk/>
            <pc:sldMk cId="2547192185" sldId="266"/>
            <ac:spMk id="11" creationId="{94390627-5C7D-44C7-BB2E-18E1FCDD5DCE}"/>
          </ac:spMkLst>
        </pc:spChg>
        <pc:spChg chg="add mod">
          <ac:chgData name="naresh palem" userId="af89fcc1fa89fddd" providerId="LiveId" clId="{B364F4B4-0745-4C2C-B9F8-0756F22FD627}" dt="2023-05-05T12:26:32.227" v="5206" actId="1076"/>
          <ac:spMkLst>
            <pc:docMk/>
            <pc:sldMk cId="2547192185" sldId="266"/>
            <ac:spMk id="13" creationId="{7027A6A8-8A00-1DFE-A59F-40AA12B000D5}"/>
          </ac:spMkLst>
        </pc:spChg>
        <pc:spChg chg="add del mod">
          <ac:chgData name="naresh palem" userId="af89fcc1fa89fddd" providerId="LiveId" clId="{B364F4B4-0745-4C2C-B9F8-0756F22FD627}" dt="2023-04-30T14:52:55.294" v="2169"/>
          <ac:spMkLst>
            <pc:docMk/>
            <pc:sldMk cId="2547192185" sldId="266"/>
            <ac:spMk id="16" creationId="{F28A38CE-D50B-12D7-EFCF-B4C62D99A8E8}"/>
          </ac:spMkLst>
        </pc:spChg>
        <pc:spChg chg="add mod">
          <ac:chgData name="naresh palem" userId="af89fcc1fa89fddd" providerId="LiveId" clId="{B364F4B4-0745-4C2C-B9F8-0756F22FD627}" dt="2023-05-05T12:26:55.370" v="5210" actId="20577"/>
          <ac:spMkLst>
            <pc:docMk/>
            <pc:sldMk cId="2547192185" sldId="266"/>
            <ac:spMk id="17" creationId="{67F7790D-1A6C-BFE5-B02A-BC3DDB37A703}"/>
          </ac:spMkLst>
        </pc:spChg>
        <pc:graphicFrameChg chg="add mod modGraphic">
          <ac:chgData name="naresh palem" userId="af89fcc1fa89fddd" providerId="LiveId" clId="{B364F4B4-0745-4C2C-B9F8-0756F22FD627}" dt="2023-05-05T12:36:40.544" v="5287" actId="5736"/>
          <ac:graphicFrameMkLst>
            <pc:docMk/>
            <pc:sldMk cId="2547192185" sldId="266"/>
            <ac:graphicFrameMk id="15" creationId="{2B4DAA85-00A0-FAC9-F42C-E6ABEE3BEDA7}"/>
          </ac:graphicFrameMkLst>
        </pc:graphicFrameChg>
        <pc:picChg chg="add del">
          <ac:chgData name="naresh palem" userId="af89fcc1fa89fddd" providerId="LiveId" clId="{B364F4B4-0745-4C2C-B9F8-0756F22FD627}" dt="2023-04-30T14:46:12.586" v="2003"/>
          <ac:picMkLst>
            <pc:docMk/>
            <pc:sldMk cId="2547192185" sldId="266"/>
            <ac:picMk id="6" creationId="{B68A1368-6E7A-F2DA-3EAB-BFF92B61973C}"/>
          </ac:picMkLst>
        </pc:picChg>
        <pc:picChg chg="mod">
          <ac:chgData name="naresh palem" userId="af89fcc1fa89fddd" providerId="LiveId" clId="{B364F4B4-0745-4C2C-B9F8-0756F22FD627}" dt="2023-04-30T14:46:30.507" v="2005"/>
          <ac:picMkLst>
            <pc:docMk/>
            <pc:sldMk cId="2547192185" sldId="266"/>
            <ac:picMk id="7" creationId="{C020AE92-061A-3559-A80C-E484EC14332D}"/>
          </ac:picMkLst>
        </pc:picChg>
        <pc:picChg chg="add mod ord">
          <ac:chgData name="naresh palem" userId="af89fcc1fa89fddd" providerId="LiveId" clId="{B364F4B4-0745-4C2C-B9F8-0756F22FD627}" dt="2023-04-30T14:47:34.558" v="2019" actId="14100"/>
          <ac:picMkLst>
            <pc:docMk/>
            <pc:sldMk cId="2547192185" sldId="266"/>
            <ac:picMk id="9" creationId="{A0094D04-1EAD-34B7-DC5F-86786B43EC48}"/>
          </ac:picMkLst>
        </pc:picChg>
      </pc:sldChg>
      <pc:sldChg chg="addSp delSp modSp new mod setBg">
        <pc:chgData name="naresh palem" userId="af89fcc1fa89fddd" providerId="LiveId" clId="{B364F4B4-0745-4C2C-B9F8-0756F22FD627}" dt="2023-05-05T12:39:40.165" v="5288" actId="5736"/>
        <pc:sldMkLst>
          <pc:docMk/>
          <pc:sldMk cId="3194907027" sldId="267"/>
        </pc:sldMkLst>
        <pc:spChg chg="mod ord">
          <ac:chgData name="naresh palem" userId="af89fcc1fa89fddd" providerId="LiveId" clId="{B364F4B4-0745-4C2C-B9F8-0756F22FD627}" dt="2023-04-30T17:08:09.528" v="4986" actId="13244"/>
          <ac:spMkLst>
            <pc:docMk/>
            <pc:sldMk cId="3194907027" sldId="267"/>
            <ac:spMk id="2" creationId="{C5C765ED-6715-5F23-B5CC-77DDE80D1130}"/>
          </ac:spMkLst>
        </pc:spChg>
        <pc:spChg chg="mod ord">
          <ac:chgData name="naresh palem" userId="af89fcc1fa89fddd" providerId="LiveId" clId="{B364F4B4-0745-4C2C-B9F8-0756F22FD627}" dt="2023-04-30T17:08:11.610" v="4987" actId="13244"/>
          <ac:spMkLst>
            <pc:docMk/>
            <pc:sldMk cId="3194907027" sldId="267"/>
            <ac:spMk id="3" creationId="{AA405801-8583-4C23-D648-97B28DAF7C78}"/>
          </ac:spMkLst>
        </pc:spChg>
        <pc:spChg chg="add mod">
          <ac:chgData name="naresh palem" userId="af89fcc1fa89fddd" providerId="LiveId" clId="{B364F4B4-0745-4C2C-B9F8-0756F22FD627}" dt="2023-04-30T14:59:31.472" v="2329" actId="14100"/>
          <ac:spMkLst>
            <pc:docMk/>
            <pc:sldMk cId="3194907027" sldId="267"/>
            <ac:spMk id="6" creationId="{48F523AC-5D06-82CB-B5C2-26E6DAA8B6C3}"/>
          </ac:spMkLst>
        </pc:spChg>
        <pc:spChg chg="add mod">
          <ac:chgData name="naresh palem" userId="af89fcc1fa89fddd" providerId="LiveId" clId="{B364F4B4-0745-4C2C-B9F8-0756F22FD627}" dt="2023-04-30T15:46:49.554" v="3137" actId="1076"/>
          <ac:spMkLst>
            <pc:docMk/>
            <pc:sldMk cId="3194907027" sldId="267"/>
            <ac:spMk id="7" creationId="{B1D36682-ECCD-FACE-A025-7EC593924FA3}"/>
          </ac:spMkLst>
        </pc:spChg>
        <pc:spChg chg="add mod">
          <ac:chgData name="naresh palem" userId="af89fcc1fa89fddd" providerId="LiveId" clId="{B364F4B4-0745-4C2C-B9F8-0756F22FD627}" dt="2023-04-30T15:47:21.421" v="3142" actId="20577"/>
          <ac:spMkLst>
            <pc:docMk/>
            <pc:sldMk cId="3194907027" sldId="267"/>
            <ac:spMk id="8" creationId="{5CD4D784-8BCE-51EA-6999-DD08F3E4970C}"/>
          </ac:spMkLst>
        </pc:spChg>
        <pc:spChg chg="add">
          <ac:chgData name="naresh palem" userId="af89fcc1fa89fddd" providerId="LiveId" clId="{B364F4B4-0745-4C2C-B9F8-0756F22FD627}" dt="2023-04-30T14:58:02.378" v="2286" actId="26606"/>
          <ac:spMkLst>
            <pc:docMk/>
            <pc:sldMk cId="3194907027" sldId="267"/>
            <ac:spMk id="10" creationId="{42A4FC2C-047E-45A5-965D-8E1E3BF09BC6}"/>
          </ac:spMkLst>
        </pc:spChg>
        <pc:graphicFrameChg chg="add mod modGraphic">
          <ac:chgData name="naresh palem" userId="af89fcc1fa89fddd" providerId="LiveId" clId="{B364F4B4-0745-4C2C-B9F8-0756F22FD627}" dt="2023-05-05T12:39:40.165" v="5288" actId="5736"/>
          <ac:graphicFrameMkLst>
            <pc:docMk/>
            <pc:sldMk cId="3194907027" sldId="267"/>
            <ac:graphicFrameMk id="9" creationId="{DDEC7052-28A0-4371-B611-1B43288B081C}"/>
          </ac:graphicFrameMkLst>
        </pc:graphicFrameChg>
        <pc:graphicFrameChg chg="add del mod modGraphic">
          <ac:chgData name="naresh palem" userId="af89fcc1fa89fddd" providerId="LiveId" clId="{B364F4B4-0745-4C2C-B9F8-0756F22FD627}" dt="2023-04-30T15:46:41.307" v="3135" actId="21"/>
          <ac:graphicFrameMkLst>
            <pc:docMk/>
            <pc:sldMk cId="3194907027" sldId="267"/>
            <ac:graphicFrameMk id="11" creationId="{EEA64DEC-4ED1-3AC4-F575-EC3D21487DD7}"/>
          </ac:graphicFrameMkLst>
        </pc:graphicFrameChg>
        <pc:picChg chg="add mod ord">
          <ac:chgData name="naresh palem" userId="af89fcc1fa89fddd" providerId="LiveId" clId="{B364F4B4-0745-4C2C-B9F8-0756F22FD627}" dt="2023-04-30T14:58:02.378" v="2286" actId="26606"/>
          <ac:picMkLst>
            <pc:docMk/>
            <pc:sldMk cId="3194907027" sldId="267"/>
            <ac:picMk id="5" creationId="{B293FEA5-DC70-11DD-6060-219012734FDA}"/>
          </ac:picMkLst>
        </pc:picChg>
      </pc:sldChg>
      <pc:sldChg chg="new del">
        <pc:chgData name="naresh palem" userId="af89fcc1fa89fddd" providerId="LiveId" clId="{B364F4B4-0745-4C2C-B9F8-0756F22FD627}" dt="2023-04-30T14:56:47.802" v="2281" actId="2696"/>
        <pc:sldMkLst>
          <pc:docMk/>
          <pc:sldMk cId="3649076779" sldId="267"/>
        </pc:sldMkLst>
      </pc:sldChg>
      <pc:sldChg chg="addSp delSp modSp add mod">
        <pc:chgData name="naresh palem" userId="af89fcc1fa89fddd" providerId="LiveId" clId="{B364F4B4-0745-4C2C-B9F8-0756F22FD627}" dt="2023-05-05T12:45:10.943" v="5289" actId="5736"/>
        <pc:sldMkLst>
          <pc:docMk/>
          <pc:sldMk cId="1939042055" sldId="268"/>
        </pc:sldMkLst>
        <pc:spChg chg="ord">
          <ac:chgData name="naresh palem" userId="af89fcc1fa89fddd" providerId="LiveId" clId="{B364F4B4-0745-4C2C-B9F8-0756F22FD627}" dt="2023-04-30T17:08:19.778" v="4989" actId="13244"/>
          <ac:spMkLst>
            <pc:docMk/>
            <pc:sldMk cId="1939042055" sldId="268"/>
            <ac:spMk id="2" creationId="{C5C765ED-6715-5F23-B5CC-77DDE80D1130}"/>
          </ac:spMkLst>
        </pc:spChg>
        <pc:spChg chg="ord">
          <ac:chgData name="naresh palem" userId="af89fcc1fa89fddd" providerId="LiveId" clId="{B364F4B4-0745-4C2C-B9F8-0756F22FD627}" dt="2023-04-30T17:08:17.501" v="4988" actId="13244"/>
          <ac:spMkLst>
            <pc:docMk/>
            <pc:sldMk cId="1939042055" sldId="268"/>
            <ac:spMk id="3" creationId="{AA405801-8583-4C23-D648-97B28DAF7C78}"/>
          </ac:spMkLst>
        </pc:spChg>
        <pc:spChg chg="mod">
          <ac:chgData name="naresh palem" userId="af89fcc1fa89fddd" providerId="LiveId" clId="{B364F4B4-0745-4C2C-B9F8-0756F22FD627}" dt="2023-04-30T15:56:04.163" v="3305" actId="1076"/>
          <ac:spMkLst>
            <pc:docMk/>
            <pc:sldMk cId="1939042055" sldId="268"/>
            <ac:spMk id="7" creationId="{B1D36682-ECCD-FACE-A025-7EC593924FA3}"/>
          </ac:spMkLst>
        </pc:spChg>
        <pc:spChg chg="mod">
          <ac:chgData name="naresh palem" userId="af89fcc1fa89fddd" providerId="LiveId" clId="{B364F4B4-0745-4C2C-B9F8-0756F22FD627}" dt="2023-05-05T12:28:34.952" v="5257" actId="20577"/>
          <ac:spMkLst>
            <pc:docMk/>
            <pc:sldMk cId="1939042055" sldId="268"/>
            <ac:spMk id="8" creationId="{5CD4D784-8BCE-51EA-6999-DD08F3E4970C}"/>
          </ac:spMkLst>
        </pc:spChg>
        <pc:graphicFrameChg chg="add mod modGraphic">
          <ac:chgData name="naresh palem" userId="af89fcc1fa89fddd" providerId="LiveId" clId="{B364F4B4-0745-4C2C-B9F8-0756F22FD627}" dt="2023-05-05T12:45:10.943" v="5289" actId="5736"/>
          <ac:graphicFrameMkLst>
            <pc:docMk/>
            <pc:sldMk cId="1939042055" sldId="268"/>
            <ac:graphicFrameMk id="4" creationId="{0E1727BF-25B8-4D46-E2AD-3AA3E4D9477F}"/>
          </ac:graphicFrameMkLst>
        </pc:graphicFrameChg>
        <pc:graphicFrameChg chg="del">
          <ac:chgData name="naresh palem" userId="af89fcc1fa89fddd" providerId="LiveId" clId="{B364F4B4-0745-4C2C-B9F8-0756F22FD627}" dt="2023-04-30T15:46:34.995" v="3134" actId="21"/>
          <ac:graphicFrameMkLst>
            <pc:docMk/>
            <pc:sldMk cId="1939042055" sldId="268"/>
            <ac:graphicFrameMk id="9" creationId="{DDEC7052-28A0-4371-B611-1B43288B081C}"/>
          </ac:graphicFrameMkLst>
        </pc:graphicFrameChg>
        <pc:graphicFrameChg chg="del mod">
          <ac:chgData name="naresh palem" userId="af89fcc1fa89fddd" providerId="LiveId" clId="{B364F4B4-0745-4C2C-B9F8-0756F22FD627}" dt="2023-05-05T12:28:43.292" v="5258" actId="21"/>
          <ac:graphicFrameMkLst>
            <pc:docMk/>
            <pc:sldMk cId="1939042055" sldId="268"/>
            <ac:graphicFrameMk id="11" creationId="{EEA64DEC-4ED1-3AC4-F575-EC3D21487DD7}"/>
          </ac:graphicFrameMkLst>
        </pc:graphicFrameChg>
      </pc:sldChg>
      <pc:sldChg chg="addSp modSp new mod ord setBg">
        <pc:chgData name="naresh palem" userId="af89fcc1fa89fddd" providerId="LiveId" clId="{B364F4B4-0745-4C2C-B9F8-0756F22FD627}" dt="2023-05-05T12:47:49.104" v="5290" actId="5736"/>
        <pc:sldMkLst>
          <pc:docMk/>
          <pc:sldMk cId="4261464837" sldId="269"/>
        </pc:sldMkLst>
        <pc:spChg chg="mod">
          <ac:chgData name="naresh palem" userId="af89fcc1fa89fddd" providerId="LiveId" clId="{B364F4B4-0745-4C2C-B9F8-0756F22FD627}" dt="2023-04-30T16:01:27.639" v="3314" actId="26606"/>
          <ac:spMkLst>
            <pc:docMk/>
            <pc:sldMk cId="4261464837" sldId="269"/>
            <ac:spMk id="2" creationId="{1B3A730B-1359-4E88-D6A8-208E96964B0F}"/>
          </ac:spMkLst>
        </pc:spChg>
        <pc:spChg chg="mod">
          <ac:chgData name="naresh palem" userId="af89fcc1fa89fddd" providerId="LiveId" clId="{B364F4B4-0745-4C2C-B9F8-0756F22FD627}" dt="2023-04-30T16:01:27.639" v="3314" actId="26606"/>
          <ac:spMkLst>
            <pc:docMk/>
            <pc:sldMk cId="4261464837" sldId="269"/>
            <ac:spMk id="3" creationId="{1589BE59-F597-F3B0-F466-7A6D941137B3}"/>
          </ac:spMkLst>
        </pc:spChg>
        <pc:spChg chg="add mod">
          <ac:chgData name="naresh palem" userId="af89fcc1fa89fddd" providerId="LiveId" clId="{B364F4B4-0745-4C2C-B9F8-0756F22FD627}" dt="2023-04-30T16:02:03.465" v="3343" actId="207"/>
          <ac:spMkLst>
            <pc:docMk/>
            <pc:sldMk cId="4261464837" sldId="269"/>
            <ac:spMk id="6" creationId="{808304D3-1F58-03D1-E165-D9EED1F8E316}"/>
          </ac:spMkLst>
        </pc:spChg>
        <pc:spChg chg="add mod">
          <ac:chgData name="naresh palem" userId="af89fcc1fa89fddd" providerId="LiveId" clId="{B364F4B4-0745-4C2C-B9F8-0756F22FD627}" dt="2023-04-30T16:02:53.492" v="3387" actId="1076"/>
          <ac:spMkLst>
            <pc:docMk/>
            <pc:sldMk cId="4261464837" sldId="269"/>
            <ac:spMk id="7" creationId="{F0EF1EB6-AABE-D78A-92C4-BDB4763F53BE}"/>
          </ac:spMkLst>
        </pc:spChg>
        <pc:spChg chg="add mod">
          <ac:chgData name="naresh palem" userId="af89fcc1fa89fddd" providerId="LiveId" clId="{B364F4B4-0745-4C2C-B9F8-0756F22FD627}" dt="2023-04-30T16:15:02.222" v="4055" actId="14100"/>
          <ac:spMkLst>
            <pc:docMk/>
            <pc:sldMk cId="4261464837" sldId="269"/>
            <ac:spMk id="8" creationId="{D54233FA-99C4-22EF-120A-B855A4973A86}"/>
          </ac:spMkLst>
        </pc:spChg>
        <pc:spChg chg="add">
          <ac:chgData name="naresh palem" userId="af89fcc1fa89fddd" providerId="LiveId" clId="{B364F4B4-0745-4C2C-B9F8-0756F22FD627}" dt="2023-04-30T16:01:27.639" v="3314" actId="26606"/>
          <ac:spMkLst>
            <pc:docMk/>
            <pc:sldMk cId="4261464837" sldId="269"/>
            <ac:spMk id="10" creationId="{42A4FC2C-047E-45A5-965D-8E1E3BF09BC6}"/>
          </ac:spMkLst>
        </pc:spChg>
        <pc:graphicFrameChg chg="add mod modGraphic">
          <ac:chgData name="naresh palem" userId="af89fcc1fa89fddd" providerId="LiveId" clId="{B364F4B4-0745-4C2C-B9F8-0756F22FD627}" dt="2023-05-05T12:47:49.104" v="5290" actId="5736"/>
          <ac:graphicFrameMkLst>
            <pc:docMk/>
            <pc:sldMk cId="4261464837" sldId="269"/>
            <ac:graphicFrameMk id="9" creationId="{F5B6DFB2-A133-CF0A-98F8-62D519A22F28}"/>
          </ac:graphicFrameMkLst>
        </pc:graphicFrameChg>
        <pc:picChg chg="add mod ord">
          <ac:chgData name="naresh palem" userId="af89fcc1fa89fddd" providerId="LiveId" clId="{B364F4B4-0745-4C2C-B9F8-0756F22FD627}" dt="2023-04-30T16:01:27.639" v="3314" actId="26606"/>
          <ac:picMkLst>
            <pc:docMk/>
            <pc:sldMk cId="4261464837" sldId="269"/>
            <ac:picMk id="5" creationId="{987636AC-3C1D-7B31-ABAC-67A98BF95148}"/>
          </ac:picMkLst>
        </pc:picChg>
      </pc:sldChg>
      <pc:sldChg chg="addSp delSp modSp add mod">
        <pc:chgData name="naresh palem" userId="af89fcc1fa89fddd" providerId="LiveId" clId="{B364F4B4-0745-4C2C-B9F8-0756F22FD627}" dt="2023-05-05T12:51:11.337" v="5292" actId="5736"/>
        <pc:sldMkLst>
          <pc:docMk/>
          <pc:sldMk cId="867990911" sldId="270"/>
        </pc:sldMkLst>
        <pc:spChg chg="mod">
          <ac:chgData name="naresh palem" userId="af89fcc1fa89fddd" providerId="LiveId" clId="{B364F4B4-0745-4C2C-B9F8-0756F22FD627}" dt="2023-04-30T17:10:57.829" v="5015" actId="20577"/>
          <ac:spMkLst>
            <pc:docMk/>
            <pc:sldMk cId="867990911" sldId="270"/>
            <ac:spMk id="8" creationId="{D54233FA-99C4-22EF-120A-B855A4973A86}"/>
          </ac:spMkLst>
        </pc:spChg>
        <pc:graphicFrameChg chg="add del mod modGraphic">
          <ac:chgData name="naresh palem" userId="af89fcc1fa89fddd" providerId="LiveId" clId="{B364F4B4-0745-4C2C-B9F8-0756F22FD627}" dt="2023-05-05T12:30:54.322" v="5269" actId="21"/>
          <ac:graphicFrameMkLst>
            <pc:docMk/>
            <pc:sldMk cId="867990911" sldId="270"/>
            <ac:graphicFrameMk id="4" creationId="{8843F430-25EA-5728-5521-132F342720C6}"/>
          </ac:graphicFrameMkLst>
        </pc:graphicFrameChg>
        <pc:graphicFrameChg chg="add del mod">
          <ac:chgData name="naresh palem" userId="af89fcc1fa89fddd" providerId="LiveId" clId="{B364F4B4-0745-4C2C-B9F8-0756F22FD627}" dt="2023-05-05T12:31:23.248" v="5271"/>
          <ac:graphicFrameMkLst>
            <pc:docMk/>
            <pc:sldMk cId="867990911" sldId="270"/>
            <ac:graphicFrameMk id="9" creationId="{42497C3E-D060-4A86-0D06-9A00D73B39E8}"/>
          </ac:graphicFrameMkLst>
        </pc:graphicFrameChg>
        <pc:graphicFrameChg chg="del">
          <ac:chgData name="naresh palem" userId="af89fcc1fa89fddd" providerId="LiveId" clId="{B364F4B4-0745-4C2C-B9F8-0756F22FD627}" dt="2023-04-30T16:16:44.575" v="4057" actId="21"/>
          <ac:graphicFrameMkLst>
            <pc:docMk/>
            <pc:sldMk cId="867990911" sldId="270"/>
            <ac:graphicFrameMk id="9" creationId="{F5B6DFB2-A133-CF0A-98F8-62D519A22F28}"/>
          </ac:graphicFrameMkLst>
        </pc:graphicFrameChg>
        <pc:graphicFrameChg chg="add mod modGraphic">
          <ac:chgData name="naresh palem" userId="af89fcc1fa89fddd" providerId="LiveId" clId="{B364F4B4-0745-4C2C-B9F8-0756F22FD627}" dt="2023-05-05T12:51:11.337" v="5292" actId="5736"/>
          <ac:graphicFrameMkLst>
            <pc:docMk/>
            <pc:sldMk cId="867990911" sldId="270"/>
            <ac:graphicFrameMk id="11" creationId="{1EC8B30D-6B6D-0DCA-281A-125C9D01536A}"/>
          </ac:graphicFrameMkLst>
        </pc:graphicFrameChg>
      </pc:sldChg>
      <pc:sldChg chg="addSp delSp modSp new mod setBg">
        <pc:chgData name="naresh palem" userId="af89fcc1fa89fddd" providerId="LiveId" clId="{B364F4B4-0745-4C2C-B9F8-0756F22FD627}" dt="2023-04-30T17:05:39.550" v="4965" actId="1076"/>
        <pc:sldMkLst>
          <pc:docMk/>
          <pc:sldMk cId="2904147583" sldId="271"/>
        </pc:sldMkLst>
        <pc:spChg chg="mod ord">
          <ac:chgData name="naresh palem" userId="af89fcc1fa89fddd" providerId="LiveId" clId="{B364F4B4-0745-4C2C-B9F8-0756F22FD627}" dt="2023-04-30T17:04:44.842" v="4960" actId="26606"/>
          <ac:spMkLst>
            <pc:docMk/>
            <pc:sldMk cId="2904147583" sldId="271"/>
            <ac:spMk id="2" creationId="{2D6D2407-6E1B-9EB2-E0E9-4C2BA9B94608}"/>
          </ac:spMkLst>
        </pc:spChg>
        <pc:spChg chg="mod ord">
          <ac:chgData name="naresh palem" userId="af89fcc1fa89fddd" providerId="LiveId" clId="{B364F4B4-0745-4C2C-B9F8-0756F22FD627}" dt="2023-04-30T17:04:44.842" v="4960" actId="26606"/>
          <ac:spMkLst>
            <pc:docMk/>
            <pc:sldMk cId="2904147583" sldId="271"/>
            <ac:spMk id="3" creationId="{7F8E1998-C3F7-97B5-CCE2-5B09285953BD}"/>
          </ac:spMkLst>
        </pc:spChg>
        <pc:spChg chg="add mod">
          <ac:chgData name="naresh palem" userId="af89fcc1fa89fddd" providerId="LiveId" clId="{B364F4B4-0745-4C2C-B9F8-0756F22FD627}" dt="2023-04-30T17:05:39.550" v="4965" actId="1076"/>
          <ac:spMkLst>
            <pc:docMk/>
            <pc:sldMk cId="2904147583" sldId="271"/>
            <ac:spMk id="6" creationId="{0D20712A-EE0E-4DA2-8FA4-CFCA0E5752AD}"/>
          </ac:spMkLst>
        </pc:spChg>
        <pc:spChg chg="add del">
          <ac:chgData name="naresh palem" userId="af89fcc1fa89fddd" providerId="LiveId" clId="{B364F4B4-0745-4C2C-B9F8-0756F22FD627}" dt="2023-04-30T17:04:44.842" v="4960" actId="26606"/>
          <ac:spMkLst>
            <pc:docMk/>
            <pc:sldMk cId="2904147583" sldId="271"/>
            <ac:spMk id="11" creationId="{3AFE8227-C443-417B-BA91-520EB1EF4559}"/>
          </ac:spMkLst>
        </pc:spChg>
        <pc:spChg chg="add del">
          <ac:chgData name="naresh palem" userId="af89fcc1fa89fddd" providerId="LiveId" clId="{B364F4B4-0745-4C2C-B9F8-0756F22FD627}" dt="2023-04-30T17:04:44.842" v="4960" actId="26606"/>
          <ac:spMkLst>
            <pc:docMk/>
            <pc:sldMk cId="2904147583" sldId="271"/>
            <ac:spMk id="13" creationId="{907741FC-B544-4A6E-B831-6789D042333D}"/>
          </ac:spMkLst>
        </pc:spChg>
        <pc:spChg chg="add del">
          <ac:chgData name="naresh palem" userId="af89fcc1fa89fddd" providerId="LiveId" clId="{B364F4B4-0745-4C2C-B9F8-0756F22FD627}" dt="2023-04-30T17:04:44.842" v="4960" actId="26606"/>
          <ac:spMkLst>
            <pc:docMk/>
            <pc:sldMk cId="2904147583" sldId="271"/>
            <ac:spMk id="15" creationId="{3F0BE7ED-7814-4273-B18A-F26CC0380380}"/>
          </ac:spMkLst>
        </pc:spChg>
        <pc:spChg chg="add">
          <ac:chgData name="naresh palem" userId="af89fcc1fa89fddd" providerId="LiveId" clId="{B364F4B4-0745-4C2C-B9F8-0756F22FD627}" dt="2023-04-30T17:04:44.842" v="4960" actId="26606"/>
          <ac:spMkLst>
            <pc:docMk/>
            <pc:sldMk cId="2904147583" sldId="271"/>
            <ac:spMk id="20" creationId="{2172A0AC-3DCE-4672-BCAF-28FEF91F6020}"/>
          </ac:spMkLst>
        </pc:spChg>
        <pc:spChg chg="add">
          <ac:chgData name="naresh palem" userId="af89fcc1fa89fddd" providerId="LiveId" clId="{B364F4B4-0745-4C2C-B9F8-0756F22FD627}" dt="2023-04-30T17:04:44.842" v="4960" actId="26606"/>
          <ac:spMkLst>
            <pc:docMk/>
            <pc:sldMk cId="2904147583" sldId="271"/>
            <ac:spMk id="22" creationId="{AE6F1C77-EDC9-4C5F-8C1C-62DD46BDA3C3}"/>
          </ac:spMkLst>
        </pc:spChg>
        <pc:picChg chg="add mod">
          <ac:chgData name="naresh palem" userId="af89fcc1fa89fddd" providerId="LiveId" clId="{B364F4B4-0745-4C2C-B9F8-0756F22FD627}" dt="2023-04-30T17:04:44.842" v="4960" actId="26606"/>
          <ac:picMkLst>
            <pc:docMk/>
            <pc:sldMk cId="2904147583" sldId="271"/>
            <ac:picMk id="5" creationId="{F02F5E2D-FCDB-E745-BCA4-5A2996E1F816}"/>
          </ac:picMkLst>
        </pc:picChg>
        <pc:picChg chg="add mod">
          <ac:chgData name="naresh palem" userId="af89fcc1fa89fddd" providerId="LiveId" clId="{B364F4B4-0745-4C2C-B9F8-0756F22FD627}" dt="2023-04-30T17:04:44.842" v="4960" actId="26606"/>
          <ac:picMkLst>
            <pc:docMk/>
            <pc:sldMk cId="2904147583" sldId="271"/>
            <ac:picMk id="8" creationId="{F1E59906-5F04-8BC6-BA5F-1B1F5B9E8343}"/>
          </ac:picMkLst>
        </pc:picChg>
      </pc:sldChg>
      <pc:sldChg chg="addSp delSp modSp new mod setBg setClrOvrMap">
        <pc:chgData name="naresh palem" userId="af89fcc1fa89fddd" providerId="LiveId" clId="{B364F4B4-0745-4C2C-B9F8-0756F22FD627}" dt="2023-04-30T17:07:45.245" v="4985" actId="26606"/>
        <pc:sldMkLst>
          <pc:docMk/>
          <pc:sldMk cId="1944318206" sldId="272"/>
        </pc:sldMkLst>
        <pc:spChg chg="mod ord">
          <ac:chgData name="naresh palem" userId="af89fcc1fa89fddd" providerId="LiveId" clId="{B364F4B4-0745-4C2C-B9F8-0756F22FD627}" dt="2023-04-30T17:07:45.245" v="4985" actId="26606"/>
          <ac:spMkLst>
            <pc:docMk/>
            <pc:sldMk cId="1944318206" sldId="272"/>
            <ac:spMk id="2" creationId="{8CDA4376-0A22-34AC-07F6-F79E7EB8F5CA}"/>
          </ac:spMkLst>
        </pc:spChg>
        <pc:spChg chg="mod ord">
          <ac:chgData name="naresh palem" userId="af89fcc1fa89fddd" providerId="LiveId" clId="{B364F4B4-0745-4C2C-B9F8-0756F22FD627}" dt="2023-04-30T17:07:45.245" v="4985" actId="26606"/>
          <ac:spMkLst>
            <pc:docMk/>
            <pc:sldMk cId="1944318206" sldId="272"/>
            <ac:spMk id="3" creationId="{5F4C9800-DD3C-5ECB-F96B-E7DB83BC5C42}"/>
          </ac:spMkLst>
        </pc:spChg>
        <pc:spChg chg="add mod">
          <ac:chgData name="naresh palem" userId="af89fcc1fa89fddd" providerId="LiveId" clId="{B364F4B4-0745-4C2C-B9F8-0756F22FD627}" dt="2023-04-30T17:07:45.245" v="4985" actId="26606"/>
          <ac:spMkLst>
            <pc:docMk/>
            <pc:sldMk cId="1944318206" sldId="272"/>
            <ac:spMk id="6" creationId="{A298D645-FB21-FCA4-025A-1C209125ED4F}"/>
          </ac:spMkLst>
        </pc:spChg>
        <pc:spChg chg="add del">
          <ac:chgData name="naresh palem" userId="af89fcc1fa89fddd" providerId="LiveId" clId="{B364F4B4-0745-4C2C-B9F8-0756F22FD627}" dt="2023-04-30T17:07:45.245" v="4985" actId="26606"/>
          <ac:spMkLst>
            <pc:docMk/>
            <pc:sldMk cId="1944318206" sldId="272"/>
            <ac:spMk id="11" creationId="{1CDD8E39-EA14-4679-9655-1BFF5A7B63EE}"/>
          </ac:spMkLst>
        </pc:spChg>
        <pc:picChg chg="add mod">
          <ac:chgData name="naresh palem" userId="af89fcc1fa89fddd" providerId="LiveId" clId="{B364F4B4-0745-4C2C-B9F8-0756F22FD627}" dt="2023-04-30T17:07:45.245" v="4985" actId="26606"/>
          <ac:picMkLst>
            <pc:docMk/>
            <pc:sldMk cId="1944318206" sldId="272"/>
            <ac:picMk id="5" creationId="{F9D01A42-BE46-E14A-E84A-C0E1F8A00DD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nares\Downloads\Call_Volume_Trend_Analysis_Project_9.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[Call_Volume_Trend_Analysis_Project_9.xlsx]Call_Data!PivotTable1</c:name>
    <c:fmtId val="9"/>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lumMod val="60000"/>
              <a:lumOff val="40000"/>
            </a:schemeClr>
          </a:solidFill>
          <a:ln>
            <a:noFill/>
          </a:ln>
          <a:effectLst>
            <a:outerShdw blurRad="57150" dist="19050" dir="5400000" algn="ctr" rotWithShape="0">
              <a:srgbClr val="000000">
                <a:alpha val="63000"/>
              </a:srgbClr>
            </a:outerShdw>
          </a:effectLst>
        </c:spPr>
      </c:pivotFmt>
      <c:pivotFmt>
        <c:idx val="2"/>
        <c:spPr>
          <a:solidFill>
            <a:schemeClr val="bg2">
              <a:lumMod val="50000"/>
            </a:schemeClr>
          </a:solidFill>
          <a:ln>
            <a:noFill/>
          </a:ln>
          <a:effectLst>
            <a:outerShdw blurRad="57150" dist="19050" dir="5400000" algn="ctr" rotWithShape="0">
              <a:srgbClr val="000000">
                <a:alpha val="63000"/>
              </a:srgbClr>
            </a:outerShdw>
          </a:effectLst>
        </c:spPr>
      </c:pivotFmt>
      <c:pivotFmt>
        <c:idx val="3"/>
        <c:spPr>
          <a:solidFill>
            <a:schemeClr val="accent6">
              <a:lumMod val="75000"/>
            </a:schemeClr>
          </a:solidFill>
          <a:ln>
            <a:noFill/>
          </a:ln>
          <a:effectLst>
            <a:outerShdw blurRad="57150" dist="19050" dir="5400000" algn="ctr" rotWithShape="0">
              <a:srgbClr val="000000">
                <a:alpha val="63000"/>
              </a:srgbClr>
            </a:outerShdw>
          </a:effectLst>
        </c:spPr>
      </c:pivotFmt>
      <c:pivotFmt>
        <c:idx val="4"/>
        <c:spPr>
          <a:solidFill>
            <a:schemeClr val="tx2">
              <a:lumMod val="60000"/>
              <a:lumOff val="40000"/>
            </a:schemeClr>
          </a:solidFill>
          <a:ln>
            <a:noFill/>
          </a:ln>
          <a:effectLst>
            <a:outerShdw blurRad="57150" dist="19050" dir="5400000" algn="ctr" rotWithShape="0">
              <a:srgbClr val="000000">
                <a:alpha val="63000"/>
              </a:srgbClr>
            </a:outerShdw>
          </a:effectLst>
        </c:spPr>
      </c:pivotFmt>
      <c:pivotFmt>
        <c:idx val="5"/>
        <c:spPr>
          <a:solidFill>
            <a:schemeClr val="accent4">
              <a:lumMod val="60000"/>
              <a:lumOff val="40000"/>
            </a:schemeClr>
          </a:solidFill>
          <a:ln>
            <a:noFill/>
          </a:ln>
          <a:effectLst>
            <a:outerShdw blurRad="57150" dist="19050" dir="5400000" algn="ctr" rotWithShape="0">
              <a:srgbClr val="000000">
                <a:alpha val="63000"/>
              </a:srgbClr>
            </a:outerShdw>
          </a:effectLst>
        </c:spPr>
      </c:pivotFmt>
      <c:pivotFmt>
        <c:idx val="6"/>
        <c:spPr>
          <a:solidFill>
            <a:schemeClr val="accent6">
              <a:lumMod val="20000"/>
              <a:lumOff val="80000"/>
            </a:schemeClr>
          </a:solidFill>
          <a:ln>
            <a:noFill/>
          </a:ln>
          <a:effectLst>
            <a:outerShdw blurRad="57150" dist="19050" dir="5400000" algn="ctr" rotWithShape="0">
              <a:srgbClr val="000000">
                <a:alpha val="63000"/>
              </a:srgbClr>
            </a:outerShdw>
          </a:effectLst>
        </c:spPr>
      </c:pivotFmt>
      <c:pivotFmt>
        <c:idx val="7"/>
        <c:spPr>
          <a:solidFill>
            <a:schemeClr val="accent2">
              <a:lumMod val="60000"/>
              <a:lumOff val="40000"/>
            </a:schemeClr>
          </a:solidFill>
          <a:ln>
            <a:noFill/>
          </a:ln>
          <a:effectLst>
            <a:outerShdw blurRad="57150" dist="19050" dir="5400000" algn="ctr" rotWithShape="0">
              <a:srgbClr val="000000">
                <a:alpha val="63000"/>
              </a:srgbClr>
            </a:outerShdw>
          </a:effectLst>
        </c:spPr>
      </c:pivotFmt>
      <c:pivotFmt>
        <c:idx val="8"/>
        <c:spPr>
          <a:solidFill>
            <a:schemeClr val="accent4">
              <a:lumMod val="75000"/>
            </a:schemeClr>
          </a:solidFill>
          <a:ln>
            <a:noFill/>
          </a:ln>
          <a:effectLst>
            <a:outerShdw blurRad="57150" dist="19050" dir="5400000" algn="ctr" rotWithShape="0">
              <a:srgbClr val="000000">
                <a:alpha val="63000"/>
              </a:srgbClr>
            </a:outerShdw>
          </a:effectLst>
        </c:spPr>
      </c:pivotFmt>
      <c:pivotFmt>
        <c:idx val="9"/>
        <c:spPr>
          <a:solidFill>
            <a:schemeClr val="accent5">
              <a:lumMod val="75000"/>
            </a:schemeClr>
          </a:solidFill>
          <a:ln>
            <a:noFill/>
          </a:ln>
          <a:effectLst>
            <a:outerShdw blurRad="57150" dist="19050" dir="5400000" algn="ctr" rotWithShape="0">
              <a:srgbClr val="000000">
                <a:alpha val="63000"/>
              </a:srgbClr>
            </a:outerShdw>
          </a:effectLst>
        </c:spPr>
      </c:pivotFmt>
      <c:pivotFmt>
        <c:idx val="10"/>
        <c:spPr>
          <a:solidFill>
            <a:schemeClr val="accent6">
              <a:lumMod val="50000"/>
            </a:schemeClr>
          </a:solidFill>
          <a:ln>
            <a:noFill/>
          </a:ln>
          <a:effectLst>
            <a:outerShdw blurRad="57150" dist="19050" dir="5400000" algn="ctr" rotWithShape="0">
              <a:srgbClr val="000000">
                <a:alpha val="63000"/>
              </a:srgbClr>
            </a:outerShdw>
          </a:effectLst>
        </c:spPr>
      </c:pivotFmt>
      <c:pivotFmt>
        <c:idx val="11"/>
        <c:spPr>
          <a:solidFill>
            <a:srgbClr val="92D050"/>
          </a:solidFill>
          <a:ln>
            <a:noFill/>
          </a:ln>
          <a:effectLst>
            <a:outerShdw blurRad="57150" dist="19050" dir="5400000" algn="ctr" rotWithShape="0">
              <a:srgbClr val="000000">
                <a:alpha val="63000"/>
              </a:srgbClr>
            </a:outerShdw>
          </a:effectLst>
        </c:spPr>
      </c:pivotFmt>
      <c:pivotFmt>
        <c:idx val="12"/>
        <c:spPr>
          <a:solidFill>
            <a:schemeClr val="tx2">
              <a:lumMod val="75000"/>
            </a:schemeClr>
          </a:solidFill>
          <a:ln>
            <a:noFill/>
          </a:ln>
          <a:effectLst>
            <a:outerShdw blurRad="57150" dist="19050" dir="5400000" algn="ctr" rotWithShape="0">
              <a:srgbClr val="000000">
                <a:alpha val="63000"/>
              </a:srgbClr>
            </a:outerShdw>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bg2">
              <a:lumMod val="50000"/>
            </a:schemeClr>
          </a:solidFill>
          <a:ln>
            <a:noFill/>
          </a:ln>
          <a:effectLst>
            <a:outerShdw blurRad="57150" dist="19050" dir="5400000" algn="ctr" rotWithShape="0">
              <a:srgbClr val="000000">
                <a:alpha val="63000"/>
              </a:srgbClr>
            </a:outerShdw>
          </a:effectLst>
        </c:spPr>
      </c:pivotFmt>
      <c:pivotFmt>
        <c:idx val="15"/>
        <c:spPr>
          <a:solidFill>
            <a:schemeClr val="accent2">
              <a:lumMod val="60000"/>
              <a:lumOff val="40000"/>
            </a:schemeClr>
          </a:solidFill>
          <a:ln>
            <a:noFill/>
          </a:ln>
          <a:effectLst>
            <a:outerShdw blurRad="57150" dist="19050" dir="5400000" algn="ctr" rotWithShape="0">
              <a:srgbClr val="000000">
                <a:alpha val="63000"/>
              </a:srgbClr>
            </a:outerShdw>
          </a:effectLst>
        </c:spPr>
      </c:pivotFmt>
      <c:pivotFmt>
        <c:idx val="16"/>
        <c:spPr>
          <a:solidFill>
            <a:schemeClr val="accent6">
              <a:lumMod val="75000"/>
            </a:schemeClr>
          </a:solidFill>
          <a:ln>
            <a:noFill/>
          </a:ln>
          <a:effectLst>
            <a:outerShdw blurRad="57150" dist="19050" dir="5400000" algn="ctr" rotWithShape="0">
              <a:srgbClr val="000000">
                <a:alpha val="63000"/>
              </a:srgbClr>
            </a:outerShdw>
          </a:effectLst>
        </c:spPr>
      </c:pivotFmt>
      <c:pivotFmt>
        <c:idx val="17"/>
        <c:spPr>
          <a:solidFill>
            <a:schemeClr val="tx2">
              <a:lumMod val="60000"/>
              <a:lumOff val="40000"/>
            </a:schemeClr>
          </a:solidFill>
          <a:ln>
            <a:noFill/>
          </a:ln>
          <a:effectLst>
            <a:outerShdw blurRad="57150" dist="19050" dir="5400000" algn="ctr" rotWithShape="0">
              <a:srgbClr val="000000">
                <a:alpha val="63000"/>
              </a:srgbClr>
            </a:outerShdw>
          </a:effectLst>
        </c:spPr>
      </c:pivotFmt>
      <c:pivotFmt>
        <c:idx val="18"/>
        <c:spPr>
          <a:solidFill>
            <a:schemeClr val="accent4">
              <a:lumMod val="60000"/>
              <a:lumOff val="40000"/>
            </a:schemeClr>
          </a:solidFill>
          <a:ln>
            <a:noFill/>
          </a:ln>
          <a:effectLst>
            <a:outerShdw blurRad="57150" dist="19050" dir="5400000" algn="ctr" rotWithShape="0">
              <a:srgbClr val="000000">
                <a:alpha val="63000"/>
              </a:srgbClr>
            </a:outerShdw>
          </a:effectLst>
        </c:spPr>
      </c:pivotFmt>
      <c:pivotFmt>
        <c:idx val="19"/>
        <c:spPr>
          <a:solidFill>
            <a:schemeClr val="accent6">
              <a:lumMod val="20000"/>
              <a:lumOff val="80000"/>
            </a:schemeClr>
          </a:solidFill>
          <a:ln>
            <a:noFill/>
          </a:ln>
          <a:effectLst>
            <a:outerShdw blurRad="57150" dist="19050" dir="5400000" algn="ctr" rotWithShape="0">
              <a:srgbClr val="000000">
                <a:alpha val="63000"/>
              </a:srgbClr>
            </a:outerShdw>
          </a:effectLst>
        </c:spPr>
      </c:pivotFmt>
      <c:pivotFmt>
        <c:idx val="20"/>
        <c:spPr>
          <a:solidFill>
            <a:schemeClr val="accent2">
              <a:lumMod val="60000"/>
              <a:lumOff val="40000"/>
            </a:schemeClr>
          </a:solidFill>
          <a:ln>
            <a:noFill/>
          </a:ln>
          <a:effectLst>
            <a:outerShdw blurRad="57150" dist="19050" dir="5400000" algn="ctr" rotWithShape="0">
              <a:srgbClr val="000000">
                <a:alpha val="63000"/>
              </a:srgbClr>
            </a:outerShdw>
          </a:effectLst>
        </c:spPr>
      </c:pivotFmt>
      <c:pivotFmt>
        <c:idx val="21"/>
        <c:spPr>
          <a:solidFill>
            <a:schemeClr val="accent4">
              <a:lumMod val="75000"/>
            </a:schemeClr>
          </a:solidFill>
          <a:ln>
            <a:noFill/>
          </a:ln>
          <a:effectLst>
            <a:outerShdw blurRad="57150" dist="19050" dir="5400000" algn="ctr" rotWithShape="0">
              <a:srgbClr val="000000">
                <a:alpha val="63000"/>
              </a:srgbClr>
            </a:outerShdw>
          </a:effectLst>
        </c:spPr>
      </c:pivotFmt>
      <c:pivotFmt>
        <c:idx val="22"/>
        <c:spPr>
          <a:solidFill>
            <a:schemeClr val="accent5">
              <a:lumMod val="75000"/>
            </a:schemeClr>
          </a:solidFill>
          <a:ln>
            <a:noFill/>
          </a:ln>
          <a:effectLst>
            <a:outerShdw blurRad="57150" dist="19050" dir="5400000" algn="ctr" rotWithShape="0">
              <a:srgbClr val="000000">
                <a:alpha val="63000"/>
              </a:srgbClr>
            </a:outerShdw>
          </a:effectLst>
        </c:spPr>
      </c:pivotFmt>
      <c:pivotFmt>
        <c:idx val="23"/>
        <c:spPr>
          <a:solidFill>
            <a:schemeClr val="accent6">
              <a:lumMod val="50000"/>
            </a:schemeClr>
          </a:solidFill>
          <a:ln>
            <a:noFill/>
          </a:ln>
          <a:effectLst>
            <a:outerShdw blurRad="57150" dist="19050" dir="5400000" algn="ctr" rotWithShape="0">
              <a:srgbClr val="000000">
                <a:alpha val="63000"/>
              </a:srgbClr>
            </a:outerShdw>
          </a:effectLst>
        </c:spPr>
      </c:pivotFmt>
      <c:pivotFmt>
        <c:idx val="24"/>
        <c:spPr>
          <a:solidFill>
            <a:srgbClr val="92D050"/>
          </a:solidFill>
          <a:ln>
            <a:noFill/>
          </a:ln>
          <a:effectLst>
            <a:outerShdw blurRad="57150" dist="19050" dir="5400000" algn="ctr" rotWithShape="0">
              <a:srgbClr val="000000">
                <a:alpha val="63000"/>
              </a:srgbClr>
            </a:outerShdw>
          </a:effectLst>
        </c:spPr>
      </c:pivotFmt>
      <c:pivotFmt>
        <c:idx val="25"/>
        <c:spPr>
          <a:solidFill>
            <a:schemeClr val="tx2">
              <a:lumMod val="75000"/>
            </a:schemeClr>
          </a:solidFill>
          <a:ln>
            <a:noFill/>
          </a:ln>
          <a:effectLst>
            <a:outerShdw blurRad="57150" dist="19050" dir="5400000" algn="ctr" rotWithShape="0">
              <a:srgbClr val="000000">
                <a:alpha val="63000"/>
              </a:srgbClr>
            </a:outerShdw>
          </a:effectLst>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bg2">
              <a:lumMod val="50000"/>
            </a:schemeClr>
          </a:solidFill>
          <a:ln>
            <a:noFill/>
          </a:ln>
          <a:effectLst>
            <a:outerShdw blurRad="57150" dist="19050" dir="5400000" algn="ctr" rotWithShape="0">
              <a:srgbClr val="000000">
                <a:alpha val="63000"/>
              </a:srgbClr>
            </a:outerShdw>
          </a:effectLst>
        </c:spPr>
      </c:pivotFmt>
      <c:pivotFmt>
        <c:idx val="28"/>
        <c:spPr>
          <a:solidFill>
            <a:schemeClr val="accent2">
              <a:lumMod val="60000"/>
              <a:lumOff val="40000"/>
            </a:schemeClr>
          </a:solidFill>
          <a:ln>
            <a:noFill/>
          </a:ln>
          <a:effectLst>
            <a:outerShdw blurRad="57150" dist="19050" dir="5400000" algn="ctr" rotWithShape="0">
              <a:srgbClr val="000000">
                <a:alpha val="63000"/>
              </a:srgbClr>
            </a:outerShdw>
          </a:effectLst>
        </c:spPr>
      </c:pivotFmt>
      <c:pivotFmt>
        <c:idx val="29"/>
        <c:spPr>
          <a:solidFill>
            <a:schemeClr val="accent6">
              <a:lumMod val="75000"/>
            </a:schemeClr>
          </a:solidFill>
          <a:ln>
            <a:noFill/>
          </a:ln>
          <a:effectLst>
            <a:outerShdw blurRad="57150" dist="19050" dir="5400000" algn="ctr" rotWithShape="0">
              <a:srgbClr val="000000">
                <a:alpha val="63000"/>
              </a:srgbClr>
            </a:outerShdw>
          </a:effectLst>
        </c:spPr>
      </c:pivotFmt>
      <c:pivotFmt>
        <c:idx val="30"/>
        <c:spPr>
          <a:solidFill>
            <a:schemeClr val="tx2">
              <a:lumMod val="60000"/>
              <a:lumOff val="40000"/>
            </a:schemeClr>
          </a:solidFill>
          <a:ln>
            <a:noFill/>
          </a:ln>
          <a:effectLst>
            <a:outerShdw blurRad="57150" dist="19050" dir="5400000" algn="ctr" rotWithShape="0">
              <a:srgbClr val="000000">
                <a:alpha val="63000"/>
              </a:srgbClr>
            </a:outerShdw>
          </a:effectLst>
        </c:spPr>
      </c:pivotFmt>
      <c:pivotFmt>
        <c:idx val="31"/>
        <c:spPr>
          <a:solidFill>
            <a:schemeClr val="accent4">
              <a:lumMod val="60000"/>
              <a:lumOff val="40000"/>
            </a:schemeClr>
          </a:solidFill>
          <a:ln>
            <a:noFill/>
          </a:ln>
          <a:effectLst>
            <a:outerShdw blurRad="57150" dist="19050" dir="5400000" algn="ctr" rotWithShape="0">
              <a:srgbClr val="000000">
                <a:alpha val="63000"/>
              </a:srgbClr>
            </a:outerShdw>
          </a:effectLst>
        </c:spPr>
      </c:pivotFmt>
      <c:pivotFmt>
        <c:idx val="32"/>
        <c:spPr>
          <a:solidFill>
            <a:schemeClr val="accent6">
              <a:lumMod val="20000"/>
              <a:lumOff val="80000"/>
            </a:schemeClr>
          </a:solidFill>
          <a:ln>
            <a:noFill/>
          </a:ln>
          <a:effectLst>
            <a:outerShdw blurRad="57150" dist="19050" dir="5400000" algn="ctr" rotWithShape="0">
              <a:srgbClr val="000000">
                <a:alpha val="63000"/>
              </a:srgbClr>
            </a:outerShdw>
          </a:effectLst>
        </c:spPr>
      </c:pivotFmt>
      <c:pivotFmt>
        <c:idx val="33"/>
        <c:spPr>
          <a:solidFill>
            <a:schemeClr val="accent2">
              <a:lumMod val="60000"/>
              <a:lumOff val="40000"/>
            </a:schemeClr>
          </a:solidFill>
          <a:ln>
            <a:noFill/>
          </a:ln>
          <a:effectLst>
            <a:outerShdw blurRad="57150" dist="19050" dir="5400000" algn="ctr" rotWithShape="0">
              <a:srgbClr val="000000">
                <a:alpha val="63000"/>
              </a:srgbClr>
            </a:outerShdw>
          </a:effectLst>
        </c:spPr>
      </c:pivotFmt>
      <c:pivotFmt>
        <c:idx val="34"/>
        <c:spPr>
          <a:solidFill>
            <a:schemeClr val="accent4">
              <a:lumMod val="75000"/>
            </a:schemeClr>
          </a:solidFill>
          <a:ln>
            <a:noFill/>
          </a:ln>
          <a:effectLst>
            <a:outerShdw blurRad="57150" dist="19050" dir="5400000" algn="ctr" rotWithShape="0">
              <a:srgbClr val="000000">
                <a:alpha val="63000"/>
              </a:srgbClr>
            </a:outerShdw>
          </a:effectLst>
        </c:spPr>
      </c:pivotFmt>
      <c:pivotFmt>
        <c:idx val="35"/>
        <c:spPr>
          <a:solidFill>
            <a:schemeClr val="accent5">
              <a:lumMod val="75000"/>
            </a:schemeClr>
          </a:solidFill>
          <a:ln>
            <a:noFill/>
          </a:ln>
          <a:effectLst>
            <a:outerShdw blurRad="57150" dist="19050" dir="5400000" algn="ctr" rotWithShape="0">
              <a:srgbClr val="000000">
                <a:alpha val="63000"/>
              </a:srgbClr>
            </a:outerShdw>
          </a:effectLst>
        </c:spPr>
      </c:pivotFmt>
      <c:pivotFmt>
        <c:idx val="36"/>
        <c:spPr>
          <a:solidFill>
            <a:schemeClr val="accent6">
              <a:lumMod val="50000"/>
            </a:schemeClr>
          </a:solidFill>
          <a:ln>
            <a:noFill/>
          </a:ln>
          <a:effectLst>
            <a:outerShdw blurRad="57150" dist="19050" dir="5400000" algn="ctr" rotWithShape="0">
              <a:srgbClr val="000000">
                <a:alpha val="63000"/>
              </a:srgbClr>
            </a:outerShdw>
          </a:effectLst>
        </c:spPr>
      </c:pivotFmt>
      <c:pivotFmt>
        <c:idx val="37"/>
        <c:spPr>
          <a:solidFill>
            <a:srgbClr val="92D050"/>
          </a:solidFill>
          <a:ln>
            <a:noFill/>
          </a:ln>
          <a:effectLst>
            <a:outerShdw blurRad="57150" dist="19050" dir="5400000" algn="ctr" rotWithShape="0">
              <a:srgbClr val="000000">
                <a:alpha val="63000"/>
              </a:srgbClr>
            </a:outerShdw>
          </a:effectLst>
        </c:spPr>
      </c:pivotFmt>
      <c:pivotFmt>
        <c:idx val="38"/>
        <c:spPr>
          <a:solidFill>
            <a:schemeClr val="tx2">
              <a:lumMod val="75000"/>
            </a:schemeClr>
          </a:solidFill>
          <a:ln>
            <a:noFill/>
          </a:ln>
          <a:effectLst>
            <a:outerShdw blurRad="57150" dist="19050" dir="5400000" algn="ctr" rotWithShape="0">
              <a:srgbClr val="000000">
                <a:alpha val="63000"/>
              </a:srgbClr>
            </a:outerShdw>
          </a:effectLst>
        </c:spPr>
      </c:pivotFmt>
    </c:pivotFmts>
    <c:plotArea>
      <c:layout/>
      <c:barChart>
        <c:barDir val="col"/>
        <c:grouping val="clustered"/>
        <c:varyColors val="0"/>
        <c:ser>
          <c:idx val="0"/>
          <c:order val="0"/>
          <c:tx>
            <c:strRef>
              <c:f>Call_Data!$Q$3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chemeClr val="bg2">
                  <a:lumMod val="5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73CF-4E91-BB5F-8A20C0E29A1A}"/>
              </c:ext>
            </c:extLst>
          </c:dPt>
          <c:dPt>
            <c:idx val="1"/>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73CF-4E91-BB5F-8A20C0E29A1A}"/>
              </c:ext>
            </c:extLst>
          </c:dPt>
          <c:dPt>
            <c:idx val="2"/>
            <c:invertIfNegative val="0"/>
            <c:bubble3D val="0"/>
            <c:spPr>
              <a:solidFill>
                <a:schemeClr val="accent6">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73CF-4E91-BB5F-8A20C0E29A1A}"/>
              </c:ext>
            </c:extLst>
          </c:dPt>
          <c:dPt>
            <c:idx val="3"/>
            <c:invertIfNegative val="0"/>
            <c:bubble3D val="0"/>
            <c:spPr>
              <a:solidFill>
                <a:schemeClr val="tx2">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73CF-4E91-BB5F-8A20C0E29A1A}"/>
              </c:ext>
            </c:extLst>
          </c:dPt>
          <c:dPt>
            <c:idx val="4"/>
            <c:invertIfNegative val="0"/>
            <c:bubble3D val="0"/>
            <c:spPr>
              <a:solidFill>
                <a:schemeClr val="accent4">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73CF-4E91-BB5F-8A20C0E29A1A}"/>
              </c:ext>
            </c:extLst>
          </c:dPt>
          <c:dPt>
            <c:idx val="5"/>
            <c:invertIfNegative val="0"/>
            <c:bubble3D val="0"/>
            <c:spPr>
              <a:solidFill>
                <a:schemeClr val="accent6">
                  <a:lumMod val="20000"/>
                  <a:lumOff val="8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73CF-4E91-BB5F-8A20C0E29A1A}"/>
              </c:ext>
            </c:extLst>
          </c:dPt>
          <c:dPt>
            <c:idx val="6"/>
            <c:invertIfNegative val="0"/>
            <c:bubble3D val="0"/>
            <c:spPr>
              <a:solidFill>
                <a:schemeClr val="accent2">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73CF-4E91-BB5F-8A20C0E29A1A}"/>
              </c:ext>
            </c:extLst>
          </c:dPt>
          <c:dPt>
            <c:idx val="7"/>
            <c:invertIfNegative val="0"/>
            <c:bubble3D val="0"/>
            <c:spPr>
              <a:solidFill>
                <a:schemeClr val="accent4">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73CF-4E91-BB5F-8A20C0E29A1A}"/>
              </c:ext>
            </c:extLst>
          </c:dPt>
          <c:dPt>
            <c:idx val="8"/>
            <c:invertIfNegative val="0"/>
            <c:bubble3D val="0"/>
            <c:spPr>
              <a:solidFill>
                <a:schemeClr val="accent5">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73CF-4E91-BB5F-8A20C0E29A1A}"/>
              </c:ext>
            </c:extLst>
          </c:dPt>
          <c:dPt>
            <c:idx val="9"/>
            <c:invertIfNegative val="0"/>
            <c:bubble3D val="0"/>
            <c:spPr>
              <a:solidFill>
                <a:schemeClr val="accent6">
                  <a:lumMod val="5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73CF-4E91-BB5F-8A20C0E29A1A}"/>
              </c:ext>
            </c:extLst>
          </c:dPt>
          <c:dPt>
            <c:idx val="10"/>
            <c:invertIfNegative val="0"/>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73CF-4E91-BB5F-8A20C0E29A1A}"/>
              </c:ext>
            </c:extLst>
          </c:dPt>
          <c:dPt>
            <c:idx val="11"/>
            <c:invertIfNegative val="0"/>
            <c:bubble3D val="0"/>
            <c:spPr>
              <a:solidFill>
                <a:schemeClr val="tx2">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73CF-4E91-BB5F-8A20C0E29A1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Call_Data!$P$4:$P$16</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Call_Data!$Q$4:$Q$16</c:f>
              <c:numCache>
                <c:formatCode>0.00</c:formatCode>
                <c:ptCount val="12"/>
                <c:pt idx="0">
                  <c:v>203.33103015075378</c:v>
                </c:pt>
                <c:pt idx="1">
                  <c:v>199.25502336448599</c:v>
                </c:pt>
                <c:pt idx="2">
                  <c:v>192.88878286683629</c:v>
                </c:pt>
                <c:pt idx="3">
                  <c:v>194.74017442518971</c:v>
                </c:pt>
                <c:pt idx="4">
                  <c:v>193.67707549535993</c:v>
                </c:pt>
                <c:pt idx="5">
                  <c:v>198.88891752577319</c:v>
                </c:pt>
                <c:pt idx="6">
                  <c:v>200.86818644931228</c:v>
                </c:pt>
                <c:pt idx="7">
                  <c:v>200.24878305486121</c:v>
                </c:pt>
                <c:pt idx="8">
                  <c:v>202.55096774193549</c:v>
                </c:pt>
                <c:pt idx="9">
                  <c:v>203.40607252075142</c:v>
                </c:pt>
                <c:pt idx="10">
                  <c:v>202.84599303135889</c:v>
                </c:pt>
                <c:pt idx="11">
                  <c:v>199.0691056910569</c:v>
                </c:pt>
              </c:numCache>
            </c:numRef>
          </c:val>
          <c:extLst>
            <c:ext xmlns:c16="http://schemas.microsoft.com/office/drawing/2014/chart" uri="{C3380CC4-5D6E-409C-BE32-E72D297353CC}">
              <c16:uniqueId val="{00000018-73CF-4E91-BB5F-8A20C0E29A1A}"/>
            </c:ext>
          </c:extLst>
        </c:ser>
        <c:dLbls>
          <c:dLblPos val="outEnd"/>
          <c:showLegendKey val="0"/>
          <c:showVal val="1"/>
          <c:showCatName val="0"/>
          <c:showSerName val="0"/>
          <c:showPercent val="0"/>
          <c:showBubbleSize val="0"/>
        </c:dLbls>
        <c:gapWidth val="100"/>
        <c:overlap val="-24"/>
        <c:axId val="1777783872"/>
        <c:axId val="1777785312"/>
      </c:barChart>
      <c:catAx>
        <c:axId val="177778387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err="1"/>
                  <a:t>Time_bucket</a:t>
                </a:r>
                <a:endParaRPr lang="en-IN" dirty="0"/>
              </a:p>
            </c:rich>
          </c:tx>
          <c:layout>
            <c:manualLayout>
              <c:xMode val="edge"/>
              <c:yMode val="edge"/>
              <c:x val="0.46892459602247222"/>
              <c:y val="0.92939952910060764"/>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77785312"/>
        <c:crosses val="autoZero"/>
        <c:auto val="1"/>
        <c:lblAlgn val="ctr"/>
        <c:lblOffset val="100"/>
        <c:noMultiLvlLbl val="0"/>
      </c:catAx>
      <c:valAx>
        <c:axId val="1777785312"/>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t>Average</a:t>
                </a:r>
                <a:r>
                  <a:rPr lang="en-IN" baseline="0" dirty="0"/>
                  <a:t> of </a:t>
                </a:r>
                <a:r>
                  <a:rPr lang="en-IN" baseline="0" dirty="0" err="1"/>
                  <a:t>call_seconds</a:t>
                </a:r>
                <a:endParaRPr lang="en-IN" dirty="0"/>
              </a:p>
            </c:rich>
          </c:tx>
          <c:layout>
            <c:manualLayout>
              <c:xMode val="edge"/>
              <c:yMode val="edge"/>
              <c:x val="1.274481075461322E-2"/>
              <c:y val="0.26459268897964028"/>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777838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[Call_Volume_Trend_Analysis_Project_9.xlsx]Call_Data!PivotTable4</c:name>
    <c:fmtId val="-1"/>
  </c:pivotSource>
  <c:chart>
    <c:autoTitleDeleted val="0"/>
    <c:pivotFmts>
      <c:pivotFmt>
        <c:idx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3.0440831490837494E-2"/>
          <c:y val="3.2676443669531159E-2"/>
          <c:w val="0.94638346541915663"/>
          <c:h val="0.84693385229640805"/>
        </c:manualLayout>
      </c:layout>
      <c:barChart>
        <c:barDir val="col"/>
        <c:grouping val="clustered"/>
        <c:varyColors val="0"/>
        <c:ser>
          <c:idx val="0"/>
          <c:order val="0"/>
          <c:tx>
            <c:strRef>
              <c:f>Call_Data!$X$1</c:f>
              <c:strCache>
                <c:ptCount val="1"/>
                <c:pt idx="0">
                  <c:v>Count of Time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Call_Data!$W$2:$W$15</c:f>
              <c:strCache>
                <c:ptCount val="13"/>
                <c:pt idx="0">
                  <c:v>10_11</c:v>
                </c:pt>
                <c:pt idx="1">
                  <c:v>11_12</c:v>
                </c:pt>
                <c:pt idx="2">
                  <c:v>12_13</c:v>
                </c:pt>
                <c:pt idx="3">
                  <c:v>13_14</c:v>
                </c:pt>
                <c:pt idx="4">
                  <c:v>14_15</c:v>
                </c:pt>
                <c:pt idx="5">
                  <c:v>15_16</c:v>
                </c:pt>
                <c:pt idx="6">
                  <c:v>16_17</c:v>
                </c:pt>
                <c:pt idx="7">
                  <c:v>17_18</c:v>
                </c:pt>
                <c:pt idx="8">
                  <c:v>18_19</c:v>
                </c:pt>
                <c:pt idx="9">
                  <c:v>19_20</c:v>
                </c:pt>
                <c:pt idx="10">
                  <c:v>20_21</c:v>
                </c:pt>
                <c:pt idx="11">
                  <c:v>9_10</c:v>
                </c:pt>
                <c:pt idx="12">
                  <c:v>(blank)</c:v>
                </c:pt>
              </c:strCache>
            </c:strRef>
          </c:cat>
          <c:val>
            <c:numRef>
              <c:f>Call_Data!$X$2:$X$15</c:f>
              <c:numCache>
                <c:formatCode>0.00%</c:formatCode>
                <c:ptCount val="13"/>
                <c:pt idx="0">
                  <c:v>0.11283350849238906</c:v>
                </c:pt>
                <c:pt idx="1">
                  <c:v>0.12396175882293115</c:v>
                </c:pt>
                <c:pt idx="2">
                  <c:v>0.10723124385530731</c:v>
                </c:pt>
                <c:pt idx="3">
                  <c:v>9.7984540800759398E-2</c:v>
                </c:pt>
                <c:pt idx="4">
                  <c:v>8.9509102620605491E-2</c:v>
                </c:pt>
                <c:pt idx="5">
                  <c:v>7.7626538292029701E-2</c:v>
                </c:pt>
                <c:pt idx="6">
                  <c:v>7.4482150727192595E-2</c:v>
                </c:pt>
                <c:pt idx="7">
                  <c:v>7.2329389429433497E-2</c:v>
                </c:pt>
                <c:pt idx="8">
                  <c:v>6.1345221547954028E-2</c:v>
                </c:pt>
                <c:pt idx="9">
                  <c:v>5.4776756958334748E-2</c:v>
                </c:pt>
                <c:pt idx="10">
                  <c:v>4.6657287181747296E-2</c:v>
                </c:pt>
                <c:pt idx="11">
                  <c:v>8.1262501271315721E-2</c:v>
                </c:pt>
                <c:pt idx="12">
                  <c:v>0</c:v>
                </c:pt>
              </c:numCache>
            </c:numRef>
          </c:val>
          <c:extLst>
            <c:ext xmlns:c16="http://schemas.microsoft.com/office/drawing/2014/chart" uri="{C3380CC4-5D6E-409C-BE32-E72D297353CC}">
              <c16:uniqueId val="{00000000-D05D-412C-8506-4090A6904589}"/>
            </c:ext>
          </c:extLst>
        </c:ser>
        <c:ser>
          <c:idx val="1"/>
          <c:order val="1"/>
          <c:tx>
            <c:strRef>
              <c:f>Call_Data!$Y$1</c:f>
              <c:strCache>
                <c:ptCount val="1"/>
                <c:pt idx="0">
                  <c:v>Count of Customer_Phone_No</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Call_Data!$W$2:$W$15</c:f>
              <c:strCache>
                <c:ptCount val="13"/>
                <c:pt idx="0">
                  <c:v>10_11</c:v>
                </c:pt>
                <c:pt idx="1">
                  <c:v>11_12</c:v>
                </c:pt>
                <c:pt idx="2">
                  <c:v>12_13</c:v>
                </c:pt>
                <c:pt idx="3">
                  <c:v>13_14</c:v>
                </c:pt>
                <c:pt idx="4">
                  <c:v>14_15</c:v>
                </c:pt>
                <c:pt idx="5">
                  <c:v>15_16</c:v>
                </c:pt>
                <c:pt idx="6">
                  <c:v>16_17</c:v>
                </c:pt>
                <c:pt idx="7">
                  <c:v>17_18</c:v>
                </c:pt>
                <c:pt idx="8">
                  <c:v>18_19</c:v>
                </c:pt>
                <c:pt idx="9">
                  <c:v>19_20</c:v>
                </c:pt>
                <c:pt idx="10">
                  <c:v>20_21</c:v>
                </c:pt>
                <c:pt idx="11">
                  <c:v>9_10</c:v>
                </c:pt>
                <c:pt idx="12">
                  <c:v>(blank)</c:v>
                </c:pt>
              </c:strCache>
            </c:strRef>
          </c:cat>
          <c:val>
            <c:numRef>
              <c:f>Call_Data!$Y$2:$Y$15</c:f>
              <c:numCache>
                <c:formatCode>General</c:formatCode>
                <c:ptCount val="13"/>
                <c:pt idx="0">
                  <c:v>13313</c:v>
                </c:pt>
                <c:pt idx="1">
                  <c:v>14626</c:v>
                </c:pt>
                <c:pt idx="2">
                  <c:v>12652</c:v>
                </c:pt>
                <c:pt idx="3">
                  <c:v>11561</c:v>
                </c:pt>
                <c:pt idx="4">
                  <c:v>10561</c:v>
                </c:pt>
                <c:pt idx="5">
                  <c:v>9159</c:v>
                </c:pt>
                <c:pt idx="6">
                  <c:v>8788</c:v>
                </c:pt>
                <c:pt idx="7">
                  <c:v>8534</c:v>
                </c:pt>
                <c:pt idx="8">
                  <c:v>7238</c:v>
                </c:pt>
                <c:pt idx="9">
                  <c:v>6463</c:v>
                </c:pt>
                <c:pt idx="10">
                  <c:v>5505</c:v>
                </c:pt>
                <c:pt idx="11">
                  <c:v>9588</c:v>
                </c:pt>
              </c:numCache>
            </c:numRef>
          </c:val>
          <c:extLst>
            <c:ext xmlns:c16="http://schemas.microsoft.com/office/drawing/2014/chart" uri="{C3380CC4-5D6E-409C-BE32-E72D297353CC}">
              <c16:uniqueId val="{00000001-D05D-412C-8506-4090A6904589}"/>
            </c:ext>
          </c:extLst>
        </c:ser>
        <c:dLbls>
          <c:dLblPos val="outEnd"/>
          <c:showLegendKey val="0"/>
          <c:showVal val="1"/>
          <c:showCatName val="0"/>
          <c:showSerName val="0"/>
          <c:showPercent val="0"/>
          <c:showBubbleSize val="0"/>
        </c:dLbls>
        <c:gapWidth val="100"/>
        <c:overlap val="-24"/>
        <c:axId val="247127488"/>
        <c:axId val="1717585136"/>
      </c:barChart>
      <c:catAx>
        <c:axId val="2471274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17585136"/>
        <c:crosses val="autoZero"/>
        <c:auto val="1"/>
        <c:lblAlgn val="ctr"/>
        <c:lblOffset val="100"/>
        <c:noMultiLvlLbl val="0"/>
      </c:catAx>
      <c:valAx>
        <c:axId val="1717585136"/>
        <c:scaling>
          <c:orientation val="minMax"/>
        </c:scaling>
        <c:delete val="1"/>
        <c:axPos val="l"/>
        <c:numFmt formatCode="0.00%" sourceLinked="1"/>
        <c:majorTickMark val="none"/>
        <c:minorTickMark val="none"/>
        <c:tickLblPos val="nextTo"/>
        <c:crossAx val="247127488"/>
        <c:crosses val="autoZero"/>
        <c:crossBetween val="between"/>
      </c:valAx>
      <c:spPr>
        <a:noFill/>
        <a:ln>
          <a:noFill/>
        </a:ln>
        <a:effectLst/>
      </c:spPr>
    </c:plotArea>
    <c:legend>
      <c:legendPos val="r"/>
      <c:layout>
        <c:manualLayout>
          <c:xMode val="edge"/>
          <c:yMode val="edge"/>
          <c:x val="0.77460383348636397"/>
          <c:y val="6.4670154355888576E-2"/>
          <c:w val="0.21370349516174622"/>
          <c:h val="0.186275285239843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F267A-E514-4461-BE55-B293FC93784F}" type="datetimeFigureOut">
              <a:rPr lang="en-IN" smtClean="0"/>
              <a:t>16-05-2023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850CC-7DE5-46D8-9582-DC13B485EEFA}" type="slidenum">
              <a:rPr lang="en-IN" smtClean="0"/>
              <a:t>‹#›</a:t>
            </a:fld>
            <a:endParaRPr lang="en-IN"/>
          </a:p>
        </p:txBody>
      </p:sp>
    </p:spTree>
    <p:extLst>
      <p:ext uri="{BB962C8B-B14F-4D97-AF65-F5344CB8AC3E}">
        <p14:creationId xmlns:p14="http://schemas.microsoft.com/office/powerpoint/2010/main" val="2988220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9E44-DFEF-C60D-46F2-E1BDEE8E2A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DBAE32-2007-0AF2-3378-8B7D5D3D04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A85A33-E397-85DC-8AD2-19D3E2274363}"/>
              </a:ext>
            </a:extLst>
          </p:cNvPr>
          <p:cNvSpPr>
            <a:spLocks noGrp="1"/>
          </p:cNvSpPr>
          <p:nvPr>
            <p:ph type="dt" sz="half" idx="10"/>
          </p:nvPr>
        </p:nvSpPr>
        <p:spPr/>
        <p:txBody>
          <a:bodyPr/>
          <a:lstStyle/>
          <a:p>
            <a:fld id="{25EE2B98-3C85-40EC-BC7A-477BD107C539}" type="datetime1">
              <a:rPr lang="en-IN" smtClean="0"/>
              <a:t>16-05-2023</a:t>
            </a:fld>
            <a:endParaRPr lang="en-IN"/>
          </a:p>
        </p:txBody>
      </p:sp>
      <p:sp>
        <p:nvSpPr>
          <p:cNvPr id="5" name="Footer Placeholder 4">
            <a:extLst>
              <a:ext uri="{FF2B5EF4-FFF2-40B4-BE49-F238E27FC236}">
                <a16:creationId xmlns:a16="http://schemas.microsoft.com/office/drawing/2014/main" id="{A325F703-526B-DC70-67F6-3EC237935B49}"/>
              </a:ext>
            </a:extLst>
          </p:cNvPr>
          <p:cNvSpPr>
            <a:spLocks noGrp="1"/>
          </p:cNvSpPr>
          <p:nvPr>
            <p:ph type="ftr" sz="quarter" idx="11"/>
          </p:nvPr>
        </p:nvSpPr>
        <p:spPr/>
        <p:txBody>
          <a:bodyPr/>
          <a:lstStyle/>
          <a:p>
            <a:r>
              <a:rPr lang="en-GB"/>
              <a:t>ABC CALL VOLUME TREND ANALYSIS</a:t>
            </a:r>
            <a:endParaRPr lang="en-IN"/>
          </a:p>
        </p:txBody>
      </p:sp>
      <p:sp>
        <p:nvSpPr>
          <p:cNvPr id="6" name="Slide Number Placeholder 5">
            <a:extLst>
              <a:ext uri="{FF2B5EF4-FFF2-40B4-BE49-F238E27FC236}">
                <a16:creationId xmlns:a16="http://schemas.microsoft.com/office/drawing/2014/main" id="{9D3371D2-980D-C6E1-E4C2-4FEBC60C0D55}"/>
              </a:ext>
            </a:extLst>
          </p:cNvPr>
          <p:cNvSpPr>
            <a:spLocks noGrp="1"/>
          </p:cNvSpPr>
          <p:nvPr>
            <p:ph type="sldNum" sz="quarter" idx="12"/>
          </p:nvPr>
        </p:nvSpPr>
        <p:spPr/>
        <p:txBody>
          <a:bodyPr/>
          <a:lstStyle/>
          <a:p>
            <a:fld id="{0E0224C4-D392-4DCB-B14B-B7C36E9F81ED}" type="slidenum">
              <a:rPr lang="en-IN" smtClean="0"/>
              <a:t>‹#›</a:t>
            </a:fld>
            <a:endParaRPr lang="en-IN"/>
          </a:p>
        </p:txBody>
      </p:sp>
    </p:spTree>
    <p:extLst>
      <p:ext uri="{BB962C8B-B14F-4D97-AF65-F5344CB8AC3E}">
        <p14:creationId xmlns:p14="http://schemas.microsoft.com/office/powerpoint/2010/main" val="4149027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746E0-FD9F-118C-332C-FA35DD477E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386531-21F1-1128-3F5C-73DBD7428B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9037AF-B52D-30BD-1298-1959A99F8B9E}"/>
              </a:ext>
            </a:extLst>
          </p:cNvPr>
          <p:cNvSpPr>
            <a:spLocks noGrp="1"/>
          </p:cNvSpPr>
          <p:nvPr>
            <p:ph type="dt" sz="half" idx="10"/>
          </p:nvPr>
        </p:nvSpPr>
        <p:spPr/>
        <p:txBody>
          <a:bodyPr/>
          <a:lstStyle/>
          <a:p>
            <a:fld id="{4FA9293A-D448-4A8E-88DC-5CB405B35F31}" type="datetime1">
              <a:rPr lang="en-IN" smtClean="0"/>
              <a:t>16-05-2023</a:t>
            </a:fld>
            <a:endParaRPr lang="en-IN"/>
          </a:p>
        </p:txBody>
      </p:sp>
      <p:sp>
        <p:nvSpPr>
          <p:cNvPr id="5" name="Footer Placeholder 4">
            <a:extLst>
              <a:ext uri="{FF2B5EF4-FFF2-40B4-BE49-F238E27FC236}">
                <a16:creationId xmlns:a16="http://schemas.microsoft.com/office/drawing/2014/main" id="{C4D9417D-EF92-E31F-283E-4517E062412A}"/>
              </a:ext>
            </a:extLst>
          </p:cNvPr>
          <p:cNvSpPr>
            <a:spLocks noGrp="1"/>
          </p:cNvSpPr>
          <p:nvPr>
            <p:ph type="ftr" sz="quarter" idx="11"/>
          </p:nvPr>
        </p:nvSpPr>
        <p:spPr/>
        <p:txBody>
          <a:bodyPr/>
          <a:lstStyle/>
          <a:p>
            <a:r>
              <a:rPr lang="en-GB"/>
              <a:t>ABC CALL VOLUME TREND ANALYSIS</a:t>
            </a:r>
            <a:endParaRPr lang="en-IN"/>
          </a:p>
        </p:txBody>
      </p:sp>
      <p:sp>
        <p:nvSpPr>
          <p:cNvPr id="6" name="Slide Number Placeholder 5">
            <a:extLst>
              <a:ext uri="{FF2B5EF4-FFF2-40B4-BE49-F238E27FC236}">
                <a16:creationId xmlns:a16="http://schemas.microsoft.com/office/drawing/2014/main" id="{B69EC3D4-817E-31FB-58D1-95720B2C71A1}"/>
              </a:ext>
            </a:extLst>
          </p:cNvPr>
          <p:cNvSpPr>
            <a:spLocks noGrp="1"/>
          </p:cNvSpPr>
          <p:nvPr>
            <p:ph type="sldNum" sz="quarter" idx="12"/>
          </p:nvPr>
        </p:nvSpPr>
        <p:spPr/>
        <p:txBody>
          <a:bodyPr/>
          <a:lstStyle/>
          <a:p>
            <a:fld id="{0E0224C4-D392-4DCB-B14B-B7C36E9F81ED}" type="slidenum">
              <a:rPr lang="en-IN" smtClean="0"/>
              <a:t>‹#›</a:t>
            </a:fld>
            <a:endParaRPr lang="en-IN"/>
          </a:p>
        </p:txBody>
      </p:sp>
    </p:spTree>
    <p:extLst>
      <p:ext uri="{BB962C8B-B14F-4D97-AF65-F5344CB8AC3E}">
        <p14:creationId xmlns:p14="http://schemas.microsoft.com/office/powerpoint/2010/main" val="64591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DDC715-1A65-CA5B-793D-B5309FA3EE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2E4654-4676-D82D-8703-485E0C873E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C4011C-3AFD-542E-194C-0628BEC68F33}"/>
              </a:ext>
            </a:extLst>
          </p:cNvPr>
          <p:cNvSpPr>
            <a:spLocks noGrp="1"/>
          </p:cNvSpPr>
          <p:nvPr>
            <p:ph type="dt" sz="half" idx="10"/>
          </p:nvPr>
        </p:nvSpPr>
        <p:spPr/>
        <p:txBody>
          <a:bodyPr/>
          <a:lstStyle/>
          <a:p>
            <a:fld id="{8B741F7A-3029-459B-BF1E-00B9F119934A}" type="datetime1">
              <a:rPr lang="en-IN" smtClean="0"/>
              <a:t>16-05-2023</a:t>
            </a:fld>
            <a:endParaRPr lang="en-IN"/>
          </a:p>
        </p:txBody>
      </p:sp>
      <p:sp>
        <p:nvSpPr>
          <p:cNvPr id="5" name="Footer Placeholder 4">
            <a:extLst>
              <a:ext uri="{FF2B5EF4-FFF2-40B4-BE49-F238E27FC236}">
                <a16:creationId xmlns:a16="http://schemas.microsoft.com/office/drawing/2014/main" id="{EB314568-05E2-3D98-4263-CDFB53295204}"/>
              </a:ext>
            </a:extLst>
          </p:cNvPr>
          <p:cNvSpPr>
            <a:spLocks noGrp="1"/>
          </p:cNvSpPr>
          <p:nvPr>
            <p:ph type="ftr" sz="quarter" idx="11"/>
          </p:nvPr>
        </p:nvSpPr>
        <p:spPr/>
        <p:txBody>
          <a:bodyPr/>
          <a:lstStyle/>
          <a:p>
            <a:r>
              <a:rPr lang="en-GB"/>
              <a:t>ABC CALL VOLUME TREND ANALYSIS</a:t>
            </a:r>
            <a:endParaRPr lang="en-IN"/>
          </a:p>
        </p:txBody>
      </p:sp>
      <p:sp>
        <p:nvSpPr>
          <p:cNvPr id="6" name="Slide Number Placeholder 5">
            <a:extLst>
              <a:ext uri="{FF2B5EF4-FFF2-40B4-BE49-F238E27FC236}">
                <a16:creationId xmlns:a16="http://schemas.microsoft.com/office/drawing/2014/main" id="{9C267817-5D1B-6590-6004-1E1FF921AEC2}"/>
              </a:ext>
            </a:extLst>
          </p:cNvPr>
          <p:cNvSpPr>
            <a:spLocks noGrp="1"/>
          </p:cNvSpPr>
          <p:nvPr>
            <p:ph type="sldNum" sz="quarter" idx="12"/>
          </p:nvPr>
        </p:nvSpPr>
        <p:spPr/>
        <p:txBody>
          <a:bodyPr/>
          <a:lstStyle/>
          <a:p>
            <a:fld id="{0E0224C4-D392-4DCB-B14B-B7C36E9F81ED}" type="slidenum">
              <a:rPr lang="en-IN" smtClean="0"/>
              <a:t>‹#›</a:t>
            </a:fld>
            <a:endParaRPr lang="en-IN"/>
          </a:p>
        </p:txBody>
      </p:sp>
    </p:spTree>
    <p:extLst>
      <p:ext uri="{BB962C8B-B14F-4D97-AF65-F5344CB8AC3E}">
        <p14:creationId xmlns:p14="http://schemas.microsoft.com/office/powerpoint/2010/main" val="870503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04E5-1145-D209-5196-9355708359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71A68D-EF22-7C84-D8D5-5BA24D942B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A30BD8-6FFF-275D-7286-49CBFDE78B93}"/>
              </a:ext>
            </a:extLst>
          </p:cNvPr>
          <p:cNvSpPr>
            <a:spLocks noGrp="1"/>
          </p:cNvSpPr>
          <p:nvPr>
            <p:ph type="dt" sz="half" idx="10"/>
          </p:nvPr>
        </p:nvSpPr>
        <p:spPr/>
        <p:txBody>
          <a:bodyPr/>
          <a:lstStyle/>
          <a:p>
            <a:fld id="{6594FC5B-FECC-4CF1-90DA-60E23739ABF6}" type="datetime1">
              <a:rPr lang="en-IN" smtClean="0"/>
              <a:t>16-05-2023</a:t>
            </a:fld>
            <a:endParaRPr lang="en-IN"/>
          </a:p>
        </p:txBody>
      </p:sp>
      <p:sp>
        <p:nvSpPr>
          <p:cNvPr id="5" name="Footer Placeholder 4">
            <a:extLst>
              <a:ext uri="{FF2B5EF4-FFF2-40B4-BE49-F238E27FC236}">
                <a16:creationId xmlns:a16="http://schemas.microsoft.com/office/drawing/2014/main" id="{D64F52FD-E59F-3CD4-CD37-02D755970FAD}"/>
              </a:ext>
            </a:extLst>
          </p:cNvPr>
          <p:cNvSpPr>
            <a:spLocks noGrp="1"/>
          </p:cNvSpPr>
          <p:nvPr>
            <p:ph type="ftr" sz="quarter" idx="11"/>
          </p:nvPr>
        </p:nvSpPr>
        <p:spPr/>
        <p:txBody>
          <a:bodyPr/>
          <a:lstStyle/>
          <a:p>
            <a:r>
              <a:rPr lang="en-GB"/>
              <a:t>ABC CALL VOLUME TREND ANALYSIS</a:t>
            </a:r>
            <a:endParaRPr lang="en-IN"/>
          </a:p>
        </p:txBody>
      </p:sp>
      <p:sp>
        <p:nvSpPr>
          <p:cNvPr id="6" name="Slide Number Placeholder 5">
            <a:extLst>
              <a:ext uri="{FF2B5EF4-FFF2-40B4-BE49-F238E27FC236}">
                <a16:creationId xmlns:a16="http://schemas.microsoft.com/office/drawing/2014/main" id="{5FDD33EB-F579-2335-5312-B9628DCFE6C7}"/>
              </a:ext>
            </a:extLst>
          </p:cNvPr>
          <p:cNvSpPr>
            <a:spLocks noGrp="1"/>
          </p:cNvSpPr>
          <p:nvPr>
            <p:ph type="sldNum" sz="quarter" idx="12"/>
          </p:nvPr>
        </p:nvSpPr>
        <p:spPr/>
        <p:txBody>
          <a:bodyPr/>
          <a:lstStyle/>
          <a:p>
            <a:fld id="{0E0224C4-D392-4DCB-B14B-B7C36E9F81ED}" type="slidenum">
              <a:rPr lang="en-IN" smtClean="0"/>
              <a:t>‹#›</a:t>
            </a:fld>
            <a:endParaRPr lang="en-IN"/>
          </a:p>
        </p:txBody>
      </p:sp>
    </p:spTree>
    <p:extLst>
      <p:ext uri="{BB962C8B-B14F-4D97-AF65-F5344CB8AC3E}">
        <p14:creationId xmlns:p14="http://schemas.microsoft.com/office/powerpoint/2010/main" val="2907171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65B5-9A91-833E-C774-72593A214E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C115E1-9BC0-4A3F-8197-A7EC5110F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2DBA3B-8F42-0E32-29FE-AD2ECA5A58A2}"/>
              </a:ext>
            </a:extLst>
          </p:cNvPr>
          <p:cNvSpPr>
            <a:spLocks noGrp="1"/>
          </p:cNvSpPr>
          <p:nvPr>
            <p:ph type="dt" sz="half" idx="10"/>
          </p:nvPr>
        </p:nvSpPr>
        <p:spPr/>
        <p:txBody>
          <a:bodyPr/>
          <a:lstStyle/>
          <a:p>
            <a:fld id="{66F79444-41CF-414D-A5AA-009C4599BC44}" type="datetime1">
              <a:rPr lang="en-IN" smtClean="0"/>
              <a:t>16-05-2023</a:t>
            </a:fld>
            <a:endParaRPr lang="en-IN"/>
          </a:p>
        </p:txBody>
      </p:sp>
      <p:sp>
        <p:nvSpPr>
          <p:cNvPr id="5" name="Footer Placeholder 4">
            <a:extLst>
              <a:ext uri="{FF2B5EF4-FFF2-40B4-BE49-F238E27FC236}">
                <a16:creationId xmlns:a16="http://schemas.microsoft.com/office/drawing/2014/main" id="{3DF242F0-2F66-B30B-EED1-E7E83EC514A5}"/>
              </a:ext>
            </a:extLst>
          </p:cNvPr>
          <p:cNvSpPr>
            <a:spLocks noGrp="1"/>
          </p:cNvSpPr>
          <p:nvPr>
            <p:ph type="ftr" sz="quarter" idx="11"/>
          </p:nvPr>
        </p:nvSpPr>
        <p:spPr/>
        <p:txBody>
          <a:bodyPr/>
          <a:lstStyle/>
          <a:p>
            <a:r>
              <a:rPr lang="en-GB"/>
              <a:t>ABC CALL VOLUME TREND ANALYSIS</a:t>
            </a:r>
            <a:endParaRPr lang="en-IN"/>
          </a:p>
        </p:txBody>
      </p:sp>
      <p:sp>
        <p:nvSpPr>
          <p:cNvPr id="6" name="Slide Number Placeholder 5">
            <a:extLst>
              <a:ext uri="{FF2B5EF4-FFF2-40B4-BE49-F238E27FC236}">
                <a16:creationId xmlns:a16="http://schemas.microsoft.com/office/drawing/2014/main" id="{EC573178-5B40-1B2D-7191-BAA243C0E322}"/>
              </a:ext>
            </a:extLst>
          </p:cNvPr>
          <p:cNvSpPr>
            <a:spLocks noGrp="1"/>
          </p:cNvSpPr>
          <p:nvPr>
            <p:ph type="sldNum" sz="quarter" idx="12"/>
          </p:nvPr>
        </p:nvSpPr>
        <p:spPr/>
        <p:txBody>
          <a:bodyPr/>
          <a:lstStyle/>
          <a:p>
            <a:fld id="{0E0224C4-D392-4DCB-B14B-B7C36E9F81ED}" type="slidenum">
              <a:rPr lang="en-IN" smtClean="0"/>
              <a:t>‹#›</a:t>
            </a:fld>
            <a:endParaRPr lang="en-IN"/>
          </a:p>
        </p:txBody>
      </p:sp>
    </p:spTree>
    <p:extLst>
      <p:ext uri="{BB962C8B-B14F-4D97-AF65-F5344CB8AC3E}">
        <p14:creationId xmlns:p14="http://schemas.microsoft.com/office/powerpoint/2010/main" val="33558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E8D93-8C89-79C8-79AE-C7DA4995F7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18E560A-62D5-E1B3-E1C1-0C1814005F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6507DF-D0C3-1D7A-8785-CB939C9527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15E652-F3A4-295C-195E-058822226B4B}"/>
              </a:ext>
            </a:extLst>
          </p:cNvPr>
          <p:cNvSpPr>
            <a:spLocks noGrp="1"/>
          </p:cNvSpPr>
          <p:nvPr>
            <p:ph type="dt" sz="half" idx="10"/>
          </p:nvPr>
        </p:nvSpPr>
        <p:spPr/>
        <p:txBody>
          <a:bodyPr/>
          <a:lstStyle/>
          <a:p>
            <a:fld id="{C6B9850B-E962-43D8-871D-C682F55B9FE5}" type="datetime1">
              <a:rPr lang="en-IN" smtClean="0"/>
              <a:t>16-05-2023</a:t>
            </a:fld>
            <a:endParaRPr lang="en-IN"/>
          </a:p>
        </p:txBody>
      </p:sp>
      <p:sp>
        <p:nvSpPr>
          <p:cNvPr id="6" name="Footer Placeholder 5">
            <a:extLst>
              <a:ext uri="{FF2B5EF4-FFF2-40B4-BE49-F238E27FC236}">
                <a16:creationId xmlns:a16="http://schemas.microsoft.com/office/drawing/2014/main" id="{92EEBA11-F267-C65A-5CDD-E28908292339}"/>
              </a:ext>
            </a:extLst>
          </p:cNvPr>
          <p:cNvSpPr>
            <a:spLocks noGrp="1"/>
          </p:cNvSpPr>
          <p:nvPr>
            <p:ph type="ftr" sz="quarter" idx="11"/>
          </p:nvPr>
        </p:nvSpPr>
        <p:spPr/>
        <p:txBody>
          <a:bodyPr/>
          <a:lstStyle/>
          <a:p>
            <a:r>
              <a:rPr lang="en-GB"/>
              <a:t>ABC CALL VOLUME TREND ANALYSIS</a:t>
            </a:r>
            <a:endParaRPr lang="en-IN"/>
          </a:p>
        </p:txBody>
      </p:sp>
      <p:sp>
        <p:nvSpPr>
          <p:cNvPr id="7" name="Slide Number Placeholder 6">
            <a:extLst>
              <a:ext uri="{FF2B5EF4-FFF2-40B4-BE49-F238E27FC236}">
                <a16:creationId xmlns:a16="http://schemas.microsoft.com/office/drawing/2014/main" id="{12D156F2-8DFB-DF1B-A7B1-0B52CCA179FA}"/>
              </a:ext>
            </a:extLst>
          </p:cNvPr>
          <p:cNvSpPr>
            <a:spLocks noGrp="1"/>
          </p:cNvSpPr>
          <p:nvPr>
            <p:ph type="sldNum" sz="quarter" idx="12"/>
          </p:nvPr>
        </p:nvSpPr>
        <p:spPr/>
        <p:txBody>
          <a:bodyPr/>
          <a:lstStyle/>
          <a:p>
            <a:fld id="{0E0224C4-D392-4DCB-B14B-B7C36E9F81ED}" type="slidenum">
              <a:rPr lang="en-IN" smtClean="0"/>
              <a:t>‹#›</a:t>
            </a:fld>
            <a:endParaRPr lang="en-IN"/>
          </a:p>
        </p:txBody>
      </p:sp>
    </p:spTree>
    <p:extLst>
      <p:ext uri="{BB962C8B-B14F-4D97-AF65-F5344CB8AC3E}">
        <p14:creationId xmlns:p14="http://schemas.microsoft.com/office/powerpoint/2010/main" val="3564636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4AEE-42CD-0A71-5074-5E47C4A7BF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B2B95B-E757-B960-87CB-2099DDD8F5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751E04-1AE3-EE9E-F38A-2E528B06CA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2FC4FF4-492A-61A6-3657-C2862B3CF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6EB449-AFA0-F5DB-ABA3-DEBE38DA29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4797071-CF26-61C9-3E2E-CFEB8392A239}"/>
              </a:ext>
            </a:extLst>
          </p:cNvPr>
          <p:cNvSpPr>
            <a:spLocks noGrp="1"/>
          </p:cNvSpPr>
          <p:nvPr>
            <p:ph type="dt" sz="half" idx="10"/>
          </p:nvPr>
        </p:nvSpPr>
        <p:spPr/>
        <p:txBody>
          <a:bodyPr/>
          <a:lstStyle/>
          <a:p>
            <a:fld id="{F9051B47-5E92-4ABF-A1E4-2BD500948172}" type="datetime1">
              <a:rPr lang="en-IN" smtClean="0"/>
              <a:t>16-05-2023</a:t>
            </a:fld>
            <a:endParaRPr lang="en-IN"/>
          </a:p>
        </p:txBody>
      </p:sp>
      <p:sp>
        <p:nvSpPr>
          <p:cNvPr id="8" name="Footer Placeholder 7">
            <a:extLst>
              <a:ext uri="{FF2B5EF4-FFF2-40B4-BE49-F238E27FC236}">
                <a16:creationId xmlns:a16="http://schemas.microsoft.com/office/drawing/2014/main" id="{DAB73048-C2FD-E6A3-6483-34E5A53766B5}"/>
              </a:ext>
            </a:extLst>
          </p:cNvPr>
          <p:cNvSpPr>
            <a:spLocks noGrp="1"/>
          </p:cNvSpPr>
          <p:nvPr>
            <p:ph type="ftr" sz="quarter" idx="11"/>
          </p:nvPr>
        </p:nvSpPr>
        <p:spPr/>
        <p:txBody>
          <a:bodyPr/>
          <a:lstStyle/>
          <a:p>
            <a:r>
              <a:rPr lang="en-GB"/>
              <a:t>ABC CALL VOLUME TREND ANALYSIS</a:t>
            </a:r>
            <a:endParaRPr lang="en-IN"/>
          </a:p>
        </p:txBody>
      </p:sp>
      <p:sp>
        <p:nvSpPr>
          <p:cNvPr id="9" name="Slide Number Placeholder 8">
            <a:extLst>
              <a:ext uri="{FF2B5EF4-FFF2-40B4-BE49-F238E27FC236}">
                <a16:creationId xmlns:a16="http://schemas.microsoft.com/office/drawing/2014/main" id="{65E49BC1-BF28-1755-2B5E-7FE1375FDAB7}"/>
              </a:ext>
            </a:extLst>
          </p:cNvPr>
          <p:cNvSpPr>
            <a:spLocks noGrp="1"/>
          </p:cNvSpPr>
          <p:nvPr>
            <p:ph type="sldNum" sz="quarter" idx="12"/>
          </p:nvPr>
        </p:nvSpPr>
        <p:spPr/>
        <p:txBody>
          <a:bodyPr/>
          <a:lstStyle/>
          <a:p>
            <a:fld id="{0E0224C4-D392-4DCB-B14B-B7C36E9F81ED}" type="slidenum">
              <a:rPr lang="en-IN" smtClean="0"/>
              <a:t>‹#›</a:t>
            </a:fld>
            <a:endParaRPr lang="en-IN"/>
          </a:p>
        </p:txBody>
      </p:sp>
    </p:spTree>
    <p:extLst>
      <p:ext uri="{BB962C8B-B14F-4D97-AF65-F5344CB8AC3E}">
        <p14:creationId xmlns:p14="http://schemas.microsoft.com/office/powerpoint/2010/main" val="8138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8A5A-08A4-7F0F-25E5-79CA0B580DF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4F1419-7932-0CFF-DCC0-14D96DC1CABE}"/>
              </a:ext>
            </a:extLst>
          </p:cNvPr>
          <p:cNvSpPr>
            <a:spLocks noGrp="1"/>
          </p:cNvSpPr>
          <p:nvPr>
            <p:ph type="dt" sz="half" idx="10"/>
          </p:nvPr>
        </p:nvSpPr>
        <p:spPr/>
        <p:txBody>
          <a:bodyPr/>
          <a:lstStyle/>
          <a:p>
            <a:fld id="{84B2C33F-F627-463B-B515-61538A0B9E3D}" type="datetime1">
              <a:rPr lang="en-IN" smtClean="0"/>
              <a:t>16-05-2023</a:t>
            </a:fld>
            <a:endParaRPr lang="en-IN"/>
          </a:p>
        </p:txBody>
      </p:sp>
      <p:sp>
        <p:nvSpPr>
          <p:cNvPr id="4" name="Footer Placeholder 3">
            <a:extLst>
              <a:ext uri="{FF2B5EF4-FFF2-40B4-BE49-F238E27FC236}">
                <a16:creationId xmlns:a16="http://schemas.microsoft.com/office/drawing/2014/main" id="{8357EE32-E1F6-BE84-7522-C03B9CE7A841}"/>
              </a:ext>
            </a:extLst>
          </p:cNvPr>
          <p:cNvSpPr>
            <a:spLocks noGrp="1"/>
          </p:cNvSpPr>
          <p:nvPr>
            <p:ph type="ftr" sz="quarter" idx="11"/>
          </p:nvPr>
        </p:nvSpPr>
        <p:spPr/>
        <p:txBody>
          <a:bodyPr/>
          <a:lstStyle/>
          <a:p>
            <a:r>
              <a:rPr lang="en-GB"/>
              <a:t>ABC CALL VOLUME TREND ANALYSIS</a:t>
            </a:r>
            <a:endParaRPr lang="en-IN"/>
          </a:p>
        </p:txBody>
      </p:sp>
      <p:sp>
        <p:nvSpPr>
          <p:cNvPr id="5" name="Slide Number Placeholder 4">
            <a:extLst>
              <a:ext uri="{FF2B5EF4-FFF2-40B4-BE49-F238E27FC236}">
                <a16:creationId xmlns:a16="http://schemas.microsoft.com/office/drawing/2014/main" id="{5B073E44-E0F2-271B-3543-32A41F19FA29}"/>
              </a:ext>
            </a:extLst>
          </p:cNvPr>
          <p:cNvSpPr>
            <a:spLocks noGrp="1"/>
          </p:cNvSpPr>
          <p:nvPr>
            <p:ph type="sldNum" sz="quarter" idx="12"/>
          </p:nvPr>
        </p:nvSpPr>
        <p:spPr/>
        <p:txBody>
          <a:bodyPr/>
          <a:lstStyle/>
          <a:p>
            <a:fld id="{0E0224C4-D392-4DCB-B14B-B7C36E9F81ED}" type="slidenum">
              <a:rPr lang="en-IN" smtClean="0"/>
              <a:t>‹#›</a:t>
            </a:fld>
            <a:endParaRPr lang="en-IN"/>
          </a:p>
        </p:txBody>
      </p:sp>
    </p:spTree>
    <p:extLst>
      <p:ext uri="{BB962C8B-B14F-4D97-AF65-F5344CB8AC3E}">
        <p14:creationId xmlns:p14="http://schemas.microsoft.com/office/powerpoint/2010/main" val="3128306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10F466-4691-EF17-74E8-CAF07AC80487}"/>
              </a:ext>
            </a:extLst>
          </p:cNvPr>
          <p:cNvSpPr>
            <a:spLocks noGrp="1"/>
          </p:cNvSpPr>
          <p:nvPr>
            <p:ph type="dt" sz="half" idx="10"/>
          </p:nvPr>
        </p:nvSpPr>
        <p:spPr/>
        <p:txBody>
          <a:bodyPr/>
          <a:lstStyle/>
          <a:p>
            <a:fld id="{1B64C23C-D383-4449-A978-9F38F7DF0C0D}" type="datetime1">
              <a:rPr lang="en-IN" smtClean="0"/>
              <a:t>16-05-2023</a:t>
            </a:fld>
            <a:endParaRPr lang="en-IN"/>
          </a:p>
        </p:txBody>
      </p:sp>
      <p:sp>
        <p:nvSpPr>
          <p:cNvPr id="3" name="Footer Placeholder 2">
            <a:extLst>
              <a:ext uri="{FF2B5EF4-FFF2-40B4-BE49-F238E27FC236}">
                <a16:creationId xmlns:a16="http://schemas.microsoft.com/office/drawing/2014/main" id="{B8275C10-447F-5102-40CB-6F7077AE4D24}"/>
              </a:ext>
            </a:extLst>
          </p:cNvPr>
          <p:cNvSpPr>
            <a:spLocks noGrp="1"/>
          </p:cNvSpPr>
          <p:nvPr>
            <p:ph type="ftr" sz="quarter" idx="11"/>
          </p:nvPr>
        </p:nvSpPr>
        <p:spPr/>
        <p:txBody>
          <a:bodyPr/>
          <a:lstStyle/>
          <a:p>
            <a:r>
              <a:rPr lang="en-GB"/>
              <a:t>ABC CALL VOLUME TREND ANALYSIS</a:t>
            </a:r>
            <a:endParaRPr lang="en-IN"/>
          </a:p>
        </p:txBody>
      </p:sp>
      <p:sp>
        <p:nvSpPr>
          <p:cNvPr id="4" name="Slide Number Placeholder 3">
            <a:extLst>
              <a:ext uri="{FF2B5EF4-FFF2-40B4-BE49-F238E27FC236}">
                <a16:creationId xmlns:a16="http://schemas.microsoft.com/office/drawing/2014/main" id="{2BAA4203-A063-5619-4684-B2F96E060232}"/>
              </a:ext>
            </a:extLst>
          </p:cNvPr>
          <p:cNvSpPr>
            <a:spLocks noGrp="1"/>
          </p:cNvSpPr>
          <p:nvPr>
            <p:ph type="sldNum" sz="quarter" idx="12"/>
          </p:nvPr>
        </p:nvSpPr>
        <p:spPr/>
        <p:txBody>
          <a:bodyPr/>
          <a:lstStyle/>
          <a:p>
            <a:fld id="{0E0224C4-D392-4DCB-B14B-B7C36E9F81ED}" type="slidenum">
              <a:rPr lang="en-IN" smtClean="0"/>
              <a:t>‹#›</a:t>
            </a:fld>
            <a:endParaRPr lang="en-IN"/>
          </a:p>
        </p:txBody>
      </p:sp>
    </p:spTree>
    <p:extLst>
      <p:ext uri="{BB962C8B-B14F-4D97-AF65-F5344CB8AC3E}">
        <p14:creationId xmlns:p14="http://schemas.microsoft.com/office/powerpoint/2010/main" val="3328871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E2A8-83DD-6711-BB37-0B22A57E4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DAE8F5-8D47-3B04-A167-95215CE56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F4DCD4-999E-0108-F1D7-BF4C2B142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9AAFE8-ACB3-3471-F3FB-A9B56CE6A186}"/>
              </a:ext>
            </a:extLst>
          </p:cNvPr>
          <p:cNvSpPr>
            <a:spLocks noGrp="1"/>
          </p:cNvSpPr>
          <p:nvPr>
            <p:ph type="dt" sz="half" idx="10"/>
          </p:nvPr>
        </p:nvSpPr>
        <p:spPr/>
        <p:txBody>
          <a:bodyPr/>
          <a:lstStyle/>
          <a:p>
            <a:fld id="{112871A1-8455-46FD-8E41-50616DFE879E}" type="datetime1">
              <a:rPr lang="en-IN" smtClean="0"/>
              <a:t>16-05-2023</a:t>
            </a:fld>
            <a:endParaRPr lang="en-IN"/>
          </a:p>
        </p:txBody>
      </p:sp>
      <p:sp>
        <p:nvSpPr>
          <p:cNvPr id="6" name="Footer Placeholder 5">
            <a:extLst>
              <a:ext uri="{FF2B5EF4-FFF2-40B4-BE49-F238E27FC236}">
                <a16:creationId xmlns:a16="http://schemas.microsoft.com/office/drawing/2014/main" id="{781A3B8F-32EA-9281-4285-D63FAC8B82DE}"/>
              </a:ext>
            </a:extLst>
          </p:cNvPr>
          <p:cNvSpPr>
            <a:spLocks noGrp="1"/>
          </p:cNvSpPr>
          <p:nvPr>
            <p:ph type="ftr" sz="quarter" idx="11"/>
          </p:nvPr>
        </p:nvSpPr>
        <p:spPr/>
        <p:txBody>
          <a:bodyPr/>
          <a:lstStyle/>
          <a:p>
            <a:r>
              <a:rPr lang="en-GB"/>
              <a:t>ABC CALL VOLUME TREND ANALYSIS</a:t>
            </a:r>
            <a:endParaRPr lang="en-IN"/>
          </a:p>
        </p:txBody>
      </p:sp>
      <p:sp>
        <p:nvSpPr>
          <p:cNvPr id="7" name="Slide Number Placeholder 6">
            <a:extLst>
              <a:ext uri="{FF2B5EF4-FFF2-40B4-BE49-F238E27FC236}">
                <a16:creationId xmlns:a16="http://schemas.microsoft.com/office/drawing/2014/main" id="{0862AD8B-854D-7CE3-95EC-2871D05CFC2F}"/>
              </a:ext>
            </a:extLst>
          </p:cNvPr>
          <p:cNvSpPr>
            <a:spLocks noGrp="1"/>
          </p:cNvSpPr>
          <p:nvPr>
            <p:ph type="sldNum" sz="quarter" idx="12"/>
          </p:nvPr>
        </p:nvSpPr>
        <p:spPr/>
        <p:txBody>
          <a:bodyPr/>
          <a:lstStyle/>
          <a:p>
            <a:fld id="{0E0224C4-D392-4DCB-B14B-B7C36E9F81ED}" type="slidenum">
              <a:rPr lang="en-IN" smtClean="0"/>
              <a:t>‹#›</a:t>
            </a:fld>
            <a:endParaRPr lang="en-IN"/>
          </a:p>
        </p:txBody>
      </p:sp>
    </p:spTree>
    <p:extLst>
      <p:ext uri="{BB962C8B-B14F-4D97-AF65-F5344CB8AC3E}">
        <p14:creationId xmlns:p14="http://schemas.microsoft.com/office/powerpoint/2010/main" val="390331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91EA-C38D-DAE4-98E2-EA99E59E6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6C706B-80CB-15A5-FA5C-190AFECFB9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FD32B62-F137-5F5E-221A-678A19FA9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C4497A-483D-1448-744F-9FD513B2E13D}"/>
              </a:ext>
            </a:extLst>
          </p:cNvPr>
          <p:cNvSpPr>
            <a:spLocks noGrp="1"/>
          </p:cNvSpPr>
          <p:nvPr>
            <p:ph type="dt" sz="half" idx="10"/>
          </p:nvPr>
        </p:nvSpPr>
        <p:spPr/>
        <p:txBody>
          <a:bodyPr/>
          <a:lstStyle/>
          <a:p>
            <a:fld id="{93350DE0-08AE-4C99-BD00-3CB4AA925855}" type="datetime1">
              <a:rPr lang="en-IN" smtClean="0"/>
              <a:t>16-05-2023</a:t>
            </a:fld>
            <a:endParaRPr lang="en-IN"/>
          </a:p>
        </p:txBody>
      </p:sp>
      <p:sp>
        <p:nvSpPr>
          <p:cNvPr id="6" name="Footer Placeholder 5">
            <a:extLst>
              <a:ext uri="{FF2B5EF4-FFF2-40B4-BE49-F238E27FC236}">
                <a16:creationId xmlns:a16="http://schemas.microsoft.com/office/drawing/2014/main" id="{225E56DC-5E45-32CA-4807-7EB889D8C163}"/>
              </a:ext>
            </a:extLst>
          </p:cNvPr>
          <p:cNvSpPr>
            <a:spLocks noGrp="1"/>
          </p:cNvSpPr>
          <p:nvPr>
            <p:ph type="ftr" sz="quarter" idx="11"/>
          </p:nvPr>
        </p:nvSpPr>
        <p:spPr/>
        <p:txBody>
          <a:bodyPr/>
          <a:lstStyle/>
          <a:p>
            <a:r>
              <a:rPr lang="en-GB"/>
              <a:t>ABC CALL VOLUME TREND ANALYSIS</a:t>
            </a:r>
            <a:endParaRPr lang="en-IN"/>
          </a:p>
        </p:txBody>
      </p:sp>
      <p:sp>
        <p:nvSpPr>
          <p:cNvPr id="7" name="Slide Number Placeholder 6">
            <a:extLst>
              <a:ext uri="{FF2B5EF4-FFF2-40B4-BE49-F238E27FC236}">
                <a16:creationId xmlns:a16="http://schemas.microsoft.com/office/drawing/2014/main" id="{4EC25604-D6BF-6623-0C4A-60A89CF2A72A}"/>
              </a:ext>
            </a:extLst>
          </p:cNvPr>
          <p:cNvSpPr>
            <a:spLocks noGrp="1"/>
          </p:cNvSpPr>
          <p:nvPr>
            <p:ph type="sldNum" sz="quarter" idx="12"/>
          </p:nvPr>
        </p:nvSpPr>
        <p:spPr/>
        <p:txBody>
          <a:bodyPr/>
          <a:lstStyle/>
          <a:p>
            <a:fld id="{0E0224C4-D392-4DCB-B14B-B7C36E9F81ED}" type="slidenum">
              <a:rPr lang="en-IN" smtClean="0"/>
              <a:t>‹#›</a:t>
            </a:fld>
            <a:endParaRPr lang="en-IN"/>
          </a:p>
        </p:txBody>
      </p:sp>
    </p:spTree>
    <p:extLst>
      <p:ext uri="{BB962C8B-B14F-4D97-AF65-F5344CB8AC3E}">
        <p14:creationId xmlns:p14="http://schemas.microsoft.com/office/powerpoint/2010/main" val="230743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57E5C-1DE6-5AB9-7E38-A4BC2C104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DE791D-8FDB-DBA2-460F-EE49D21662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FC1B9C-E5D2-39F9-2ACE-7EDDF104D8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252483-1F1C-45F3-A160-40A44F5445F8}" type="datetime1">
              <a:rPr lang="en-IN" smtClean="0"/>
              <a:t>16-05-2023</a:t>
            </a:fld>
            <a:endParaRPr lang="en-IN"/>
          </a:p>
        </p:txBody>
      </p:sp>
      <p:sp>
        <p:nvSpPr>
          <p:cNvPr id="5" name="Footer Placeholder 4">
            <a:extLst>
              <a:ext uri="{FF2B5EF4-FFF2-40B4-BE49-F238E27FC236}">
                <a16:creationId xmlns:a16="http://schemas.microsoft.com/office/drawing/2014/main" id="{977DBD39-A33D-71E3-77A5-DEFB3B8D89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ABC CALL VOLUME TREND ANALYSIS</a:t>
            </a:r>
            <a:endParaRPr lang="en-IN"/>
          </a:p>
        </p:txBody>
      </p:sp>
      <p:sp>
        <p:nvSpPr>
          <p:cNvPr id="6" name="Slide Number Placeholder 5">
            <a:extLst>
              <a:ext uri="{FF2B5EF4-FFF2-40B4-BE49-F238E27FC236}">
                <a16:creationId xmlns:a16="http://schemas.microsoft.com/office/drawing/2014/main" id="{F0F80FFA-C672-8391-B4CA-CE18B1E06D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224C4-D392-4DCB-B14B-B7C36E9F81ED}" type="slidenum">
              <a:rPr lang="en-IN" smtClean="0"/>
              <a:t>‹#›</a:t>
            </a:fld>
            <a:endParaRPr lang="en-IN"/>
          </a:p>
        </p:txBody>
      </p:sp>
    </p:spTree>
    <p:extLst>
      <p:ext uri="{BB962C8B-B14F-4D97-AF65-F5344CB8AC3E}">
        <p14:creationId xmlns:p14="http://schemas.microsoft.com/office/powerpoint/2010/main" val="1050343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6AEC24-43A6-B8DC-71B6-8F501F5CBCF4}"/>
              </a:ext>
            </a:extLst>
          </p:cNvPr>
          <p:cNvPicPr>
            <a:picLocks noChangeAspect="1"/>
          </p:cNvPicPr>
          <p:nvPr/>
        </p:nvPicPr>
        <p:blipFill>
          <a:blip r:embed="rId2">
            <a:extLst>
              <a:ext uri="{28A0092B-C50C-407E-A947-70E740481C1C}">
                <a14:useLocalDpi xmlns:a14="http://schemas.microsoft.com/office/drawing/2010/main" val="0"/>
              </a:ext>
            </a:extLst>
          </a:blip>
          <a:srcRect l="14450" r="14450"/>
          <a:stretch/>
        </p:blipFill>
        <p:spPr>
          <a:xfrm>
            <a:off x="2893311" y="-5"/>
            <a:ext cx="9928860" cy="6858001"/>
          </a:xfrm>
          <a:prstGeom prst="rect">
            <a:avLst/>
          </a:prstGeom>
        </p:spPr>
      </p:pic>
      <p:sp>
        <p:nvSpPr>
          <p:cNvPr id="22" name="Rectangle 2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0D496C6-05A1-74E4-9324-78BF4FC880F1}"/>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ABC CALL VOLUME TREND ANALYSIS</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9AAEE46-3C93-C20C-8126-3939DEA23024}"/>
              </a:ext>
            </a:extLst>
          </p:cNvPr>
          <p:cNvSpPr>
            <a:spLocks noGrp="1"/>
          </p:cNvSpPr>
          <p:nvPr>
            <p:ph type="sldNum" sz="quarter" idx="12"/>
          </p:nvPr>
        </p:nvSpPr>
        <p:spPr/>
        <p:txBody>
          <a:bodyPr/>
          <a:lstStyle/>
          <a:p>
            <a:fld id="{0E0224C4-D392-4DCB-B14B-B7C36E9F81ED}" type="slidenum">
              <a:rPr lang="en-IN" smtClean="0"/>
              <a:t>1</a:t>
            </a:fld>
            <a:endParaRPr lang="en-IN"/>
          </a:p>
        </p:txBody>
      </p:sp>
    </p:spTree>
    <p:extLst>
      <p:ext uri="{BB962C8B-B14F-4D97-AF65-F5344CB8AC3E}">
        <p14:creationId xmlns:p14="http://schemas.microsoft.com/office/powerpoint/2010/main" val="6863153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key chain&#10;&#10;Description automatically generated with low confidence">
            <a:extLst>
              <a:ext uri="{FF2B5EF4-FFF2-40B4-BE49-F238E27FC236}">
                <a16:creationId xmlns:a16="http://schemas.microsoft.com/office/drawing/2014/main" id="{B293FEA5-DC70-11DD-6060-219012734FDA}"/>
              </a:ext>
            </a:extLst>
          </p:cNvPr>
          <p:cNvPicPr>
            <a:picLocks noChangeAspect="1"/>
          </p:cNvPicPr>
          <p:nvPr/>
        </p:nvPicPr>
        <p:blipFill rotWithShape="1">
          <a:blip r:embed="rId2">
            <a:extLst>
              <a:ext uri="{28A0092B-C50C-407E-A947-70E740481C1C}">
                <a14:useLocalDpi xmlns:a14="http://schemas.microsoft.com/office/drawing/2010/main" val="0"/>
              </a:ext>
            </a:extLst>
          </a:blip>
          <a:srcRect t="15429"/>
          <a:stretch/>
        </p:blipFill>
        <p:spPr>
          <a:xfrm>
            <a:off x="20" y="1282"/>
            <a:ext cx="12191980" cy="6856718"/>
          </a:xfrm>
          <a:prstGeom prst="rect">
            <a:avLst/>
          </a:prstGeom>
        </p:spPr>
      </p:pic>
      <p:sp>
        <p:nvSpPr>
          <p:cNvPr id="6" name="Rectangle 5">
            <a:extLst>
              <a:ext uri="{FF2B5EF4-FFF2-40B4-BE49-F238E27FC236}">
                <a16:creationId xmlns:a16="http://schemas.microsoft.com/office/drawing/2014/main" id="{48F523AC-5D06-82CB-B5C2-26E6DAA8B6C3}"/>
              </a:ext>
            </a:extLst>
          </p:cNvPr>
          <p:cNvSpPr/>
          <p:nvPr/>
        </p:nvSpPr>
        <p:spPr>
          <a:xfrm>
            <a:off x="-1524" y="-1282"/>
            <a:ext cx="12188952" cy="6858000"/>
          </a:xfrm>
          <a:prstGeom prst="rect">
            <a:avLst/>
          </a:prstGeom>
          <a:solidFill>
            <a:schemeClr val="dk1">
              <a:alpha val="86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1D36682-ECCD-FACE-A025-7EC593924FA3}"/>
              </a:ext>
            </a:extLst>
          </p:cNvPr>
          <p:cNvSpPr txBox="1"/>
          <p:nvPr/>
        </p:nvSpPr>
        <p:spPr>
          <a:xfrm>
            <a:off x="517598" y="964106"/>
            <a:ext cx="7447721" cy="769441"/>
          </a:xfrm>
          <a:prstGeom prst="rect">
            <a:avLst/>
          </a:prstGeom>
          <a:noFill/>
        </p:spPr>
        <p:txBody>
          <a:bodyPr wrap="square" rtlCol="0">
            <a:spAutoFit/>
          </a:bodyPr>
          <a:lstStyle/>
          <a:p>
            <a:r>
              <a:rPr lang="en-IN" sz="4400" b="1" dirty="0">
                <a:solidFill>
                  <a:schemeClr val="bg1"/>
                </a:solidFill>
                <a:latin typeface="+mj-lt"/>
              </a:rPr>
              <a:t>MANPOWER REQUIRED</a:t>
            </a:r>
          </a:p>
        </p:txBody>
      </p:sp>
      <p:sp>
        <p:nvSpPr>
          <p:cNvPr id="8" name="TextBox 7">
            <a:extLst>
              <a:ext uri="{FF2B5EF4-FFF2-40B4-BE49-F238E27FC236}">
                <a16:creationId xmlns:a16="http://schemas.microsoft.com/office/drawing/2014/main" id="{5CD4D784-8BCE-51EA-6999-DD08F3E4970C}"/>
              </a:ext>
            </a:extLst>
          </p:cNvPr>
          <p:cNvSpPr txBox="1"/>
          <p:nvPr/>
        </p:nvSpPr>
        <p:spPr>
          <a:xfrm>
            <a:off x="500536" y="2264708"/>
            <a:ext cx="5592416" cy="2031325"/>
          </a:xfrm>
          <a:prstGeom prst="rect">
            <a:avLst/>
          </a:prstGeom>
          <a:noFill/>
        </p:spPr>
        <p:txBody>
          <a:bodyPr wrap="square" rtlCol="0">
            <a:spAutoFit/>
          </a:bodyPr>
          <a:lstStyle/>
          <a:p>
            <a:pPr marL="285750" indent="-285750" algn="just">
              <a:buFont typeface="Arial" panose="020B0604020202020204" pitchFamily="34" charset="0"/>
              <a:buChar char="•"/>
            </a:pPr>
            <a:r>
              <a:rPr lang="en-GB" dirty="0">
                <a:solidFill>
                  <a:schemeClr val="bg1"/>
                </a:solidFill>
              </a:rPr>
              <a:t>To begin with, we must determine the overall call duration for an entire day by utilizing a pivot table. </a:t>
            </a:r>
          </a:p>
          <a:p>
            <a:pPr marL="285750" indent="-285750" algn="just">
              <a:buFont typeface="Arial" panose="020B0604020202020204" pitchFamily="34" charset="0"/>
              <a:buChar char="•"/>
            </a:pPr>
            <a:r>
              <a:rPr lang="en-GB" dirty="0">
                <a:solidFill>
                  <a:schemeClr val="bg1"/>
                </a:solidFill>
              </a:rPr>
              <a:t>For this purpose, I have chosen January 1st to calculate the total call duration. </a:t>
            </a:r>
          </a:p>
          <a:p>
            <a:pPr marL="285750" indent="-285750" algn="just">
              <a:buFont typeface="Arial" panose="020B0604020202020204" pitchFamily="34" charset="0"/>
              <a:buChar char="•"/>
            </a:pPr>
            <a:r>
              <a:rPr lang="en-GB" dirty="0">
                <a:solidFill>
                  <a:schemeClr val="bg1"/>
                </a:solidFill>
              </a:rPr>
              <a:t>If we convert the total call duration of 676664 seconds into hours, it would be equivalent to 187 hours and 57 minutes, which can be represented as 187.96 hours. </a:t>
            </a:r>
            <a:endParaRPr lang="en-IN" dirty="0"/>
          </a:p>
        </p:txBody>
      </p:sp>
      <p:graphicFrame>
        <p:nvGraphicFramePr>
          <p:cNvPr id="9" name="Table 8">
            <a:extLst>
              <a:ext uri="{FF2B5EF4-FFF2-40B4-BE49-F238E27FC236}">
                <a16:creationId xmlns:a16="http://schemas.microsoft.com/office/drawing/2014/main" id="{DDEC7052-28A0-4371-B611-1B43288B081C}"/>
              </a:ext>
            </a:extLst>
          </p:cNvPr>
          <p:cNvGraphicFramePr>
            <a:graphicFrameLocks noGrp="1"/>
          </p:cNvGraphicFramePr>
          <p:nvPr>
            <p:extLst>
              <p:ext uri="{D42A27DB-BD31-4B8C-83A1-F6EECF244321}">
                <p14:modId xmlns:p14="http://schemas.microsoft.com/office/powerpoint/2010/main" val="568499221"/>
              </p:ext>
            </p:extLst>
          </p:nvPr>
        </p:nvGraphicFramePr>
        <p:xfrm>
          <a:off x="6350838" y="2696371"/>
          <a:ext cx="5340626" cy="923331"/>
        </p:xfrm>
        <a:graphic>
          <a:graphicData uri="http://schemas.openxmlformats.org/drawingml/2006/table">
            <a:tbl>
              <a:tblPr firstRow="1">
                <a:tableStyleId>{3C2FFA5D-87B4-456A-9821-1D502468CF0F}</a:tableStyleId>
              </a:tblPr>
              <a:tblGrid>
                <a:gridCol w="2323520">
                  <a:extLst>
                    <a:ext uri="{9D8B030D-6E8A-4147-A177-3AD203B41FA5}">
                      <a16:colId xmlns:a16="http://schemas.microsoft.com/office/drawing/2014/main" val="2248859705"/>
                    </a:ext>
                  </a:extLst>
                </a:gridCol>
                <a:gridCol w="3017106">
                  <a:extLst>
                    <a:ext uri="{9D8B030D-6E8A-4147-A177-3AD203B41FA5}">
                      <a16:colId xmlns:a16="http://schemas.microsoft.com/office/drawing/2014/main" val="3669346615"/>
                    </a:ext>
                  </a:extLst>
                </a:gridCol>
              </a:tblGrid>
              <a:tr h="307777">
                <a:tc>
                  <a:txBody>
                    <a:bodyPr/>
                    <a:lstStyle/>
                    <a:p>
                      <a:pPr algn="ctr" fontAlgn="b"/>
                      <a:r>
                        <a:rPr lang="en-IN" sz="1600" b="1" u="none" strike="noStrike" dirty="0">
                          <a:effectLst/>
                        </a:rPr>
                        <a:t>Date</a:t>
                      </a:r>
                      <a:endParaRPr lang="en-IN"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GB" sz="1600" b="1" u="none" strike="noStrike" dirty="0">
                          <a:effectLst/>
                        </a:rPr>
                        <a:t>Sum of </a:t>
                      </a:r>
                      <a:r>
                        <a:rPr lang="en-GB" sz="1600" b="1" u="none" strike="noStrike" dirty="0" err="1">
                          <a:effectLst/>
                        </a:rPr>
                        <a:t>Call_Seconds</a:t>
                      </a:r>
                      <a:r>
                        <a:rPr lang="en-GB" sz="1600" b="1" u="none" strike="noStrike" dirty="0">
                          <a:effectLst/>
                        </a:rPr>
                        <a:t> (s)</a:t>
                      </a:r>
                      <a:endParaRPr lang="en-GB"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93459146"/>
                  </a:ext>
                </a:extLst>
              </a:tr>
              <a:tr h="307777">
                <a:tc>
                  <a:txBody>
                    <a:bodyPr/>
                    <a:lstStyle/>
                    <a:p>
                      <a:pPr algn="ctr" fontAlgn="b"/>
                      <a:r>
                        <a:rPr lang="en-IN" sz="1600" b="0" u="none" strike="noStrike" dirty="0">
                          <a:effectLst/>
                        </a:rPr>
                        <a:t>01-Jan</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0" u="none" strike="noStrike" dirty="0">
                          <a:effectLst/>
                        </a:rPr>
                        <a:t>676664</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1589363"/>
                  </a:ext>
                </a:extLst>
              </a:tr>
              <a:tr h="307777">
                <a:tc>
                  <a:txBody>
                    <a:bodyPr/>
                    <a:lstStyle/>
                    <a:p>
                      <a:pPr algn="ctr" fontAlgn="b"/>
                      <a:r>
                        <a:rPr lang="en-IN" sz="1600" b="0" u="none" strike="noStrike" dirty="0">
                          <a:effectLst/>
                        </a:rPr>
                        <a:t>Grand Total</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b="0" u="none" strike="noStrike" dirty="0">
                          <a:effectLst/>
                        </a:rPr>
                        <a:t>676664</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95592568"/>
                  </a:ext>
                </a:extLst>
              </a:tr>
            </a:tbl>
          </a:graphicData>
        </a:graphic>
      </p:graphicFrame>
      <p:sp>
        <p:nvSpPr>
          <p:cNvPr id="3" name="Slide Number Placeholder 2">
            <a:extLst>
              <a:ext uri="{FF2B5EF4-FFF2-40B4-BE49-F238E27FC236}">
                <a16:creationId xmlns:a16="http://schemas.microsoft.com/office/drawing/2014/main" id="{AA405801-8583-4C23-D648-97B28DAF7C78}"/>
              </a:ext>
            </a:extLst>
          </p:cNvPr>
          <p:cNvSpPr>
            <a:spLocks noGrp="1"/>
          </p:cNvSpPr>
          <p:nvPr>
            <p:ph type="sldNum" sz="quarter" idx="12"/>
          </p:nvPr>
        </p:nvSpPr>
        <p:spPr>
          <a:xfrm>
            <a:off x="8610600" y="6356350"/>
            <a:ext cx="2743200" cy="365125"/>
          </a:xfrm>
        </p:spPr>
        <p:txBody>
          <a:bodyPr>
            <a:normAutofit/>
          </a:bodyPr>
          <a:lstStyle/>
          <a:p>
            <a:pPr>
              <a:spcAft>
                <a:spcPts val="600"/>
              </a:spcAft>
            </a:pPr>
            <a:fld id="{0E0224C4-D392-4DCB-B14B-B7C36E9F81ED}" type="slidenum">
              <a:rPr lang="en-IN">
                <a:solidFill>
                  <a:srgbClr val="FFFFFF"/>
                </a:solidFill>
              </a:rPr>
              <a:pPr>
                <a:spcAft>
                  <a:spcPts val="600"/>
                </a:spcAft>
              </a:pPr>
              <a:t>10</a:t>
            </a:fld>
            <a:endParaRPr lang="en-IN">
              <a:solidFill>
                <a:srgbClr val="FFFFFF"/>
              </a:solidFill>
            </a:endParaRPr>
          </a:p>
        </p:txBody>
      </p:sp>
      <p:sp>
        <p:nvSpPr>
          <p:cNvPr id="2" name="Footer Placeholder 1">
            <a:extLst>
              <a:ext uri="{FF2B5EF4-FFF2-40B4-BE49-F238E27FC236}">
                <a16:creationId xmlns:a16="http://schemas.microsoft.com/office/drawing/2014/main" id="{C5C765ED-6715-5F23-B5CC-77DDE80D11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solidFill>
                  <a:srgbClr val="FFFFFF"/>
                </a:solidFill>
              </a:rPr>
              <a:t>ABC CALL VOLUME TREND ANALYSIS</a:t>
            </a:r>
            <a:endParaRPr lang="en-IN">
              <a:solidFill>
                <a:srgbClr val="FFFFFF"/>
              </a:solidFill>
            </a:endParaRPr>
          </a:p>
        </p:txBody>
      </p:sp>
    </p:spTree>
    <p:extLst>
      <p:ext uri="{BB962C8B-B14F-4D97-AF65-F5344CB8AC3E}">
        <p14:creationId xmlns:p14="http://schemas.microsoft.com/office/powerpoint/2010/main" val="3194907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key chain&#10;&#10;Description automatically generated with low confidence">
            <a:extLst>
              <a:ext uri="{FF2B5EF4-FFF2-40B4-BE49-F238E27FC236}">
                <a16:creationId xmlns:a16="http://schemas.microsoft.com/office/drawing/2014/main" id="{B293FEA5-DC70-11DD-6060-219012734FDA}"/>
              </a:ext>
            </a:extLst>
          </p:cNvPr>
          <p:cNvPicPr>
            <a:picLocks noChangeAspect="1"/>
          </p:cNvPicPr>
          <p:nvPr/>
        </p:nvPicPr>
        <p:blipFill rotWithShape="1">
          <a:blip r:embed="rId2">
            <a:extLst>
              <a:ext uri="{28A0092B-C50C-407E-A947-70E740481C1C}">
                <a14:useLocalDpi xmlns:a14="http://schemas.microsoft.com/office/drawing/2010/main" val="0"/>
              </a:ext>
            </a:extLst>
          </a:blip>
          <a:srcRect t="15429"/>
          <a:stretch/>
        </p:blipFill>
        <p:spPr>
          <a:xfrm>
            <a:off x="20" y="1282"/>
            <a:ext cx="12191980" cy="6856718"/>
          </a:xfrm>
          <a:prstGeom prst="rect">
            <a:avLst/>
          </a:prstGeom>
        </p:spPr>
      </p:pic>
      <p:sp>
        <p:nvSpPr>
          <p:cNvPr id="6" name="Rectangle 5">
            <a:extLst>
              <a:ext uri="{FF2B5EF4-FFF2-40B4-BE49-F238E27FC236}">
                <a16:creationId xmlns:a16="http://schemas.microsoft.com/office/drawing/2014/main" id="{48F523AC-5D06-82CB-B5C2-26E6DAA8B6C3}"/>
              </a:ext>
            </a:extLst>
          </p:cNvPr>
          <p:cNvSpPr/>
          <p:nvPr/>
        </p:nvSpPr>
        <p:spPr>
          <a:xfrm>
            <a:off x="-1524" y="-1282"/>
            <a:ext cx="12188952" cy="6858000"/>
          </a:xfrm>
          <a:prstGeom prst="rect">
            <a:avLst/>
          </a:prstGeom>
          <a:solidFill>
            <a:schemeClr val="dk1">
              <a:alpha val="86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1D36682-ECCD-FACE-A025-7EC593924FA3}"/>
              </a:ext>
            </a:extLst>
          </p:cNvPr>
          <p:cNvSpPr txBox="1"/>
          <p:nvPr/>
        </p:nvSpPr>
        <p:spPr>
          <a:xfrm>
            <a:off x="408764" y="519543"/>
            <a:ext cx="7447721" cy="769441"/>
          </a:xfrm>
          <a:prstGeom prst="rect">
            <a:avLst/>
          </a:prstGeom>
          <a:noFill/>
        </p:spPr>
        <p:txBody>
          <a:bodyPr wrap="square" rtlCol="0">
            <a:spAutoFit/>
          </a:bodyPr>
          <a:lstStyle/>
          <a:p>
            <a:r>
              <a:rPr lang="en-IN" sz="4400" b="1" dirty="0">
                <a:solidFill>
                  <a:schemeClr val="bg1"/>
                </a:solidFill>
                <a:latin typeface="+mj-lt"/>
              </a:rPr>
              <a:t>MANPOWER REQUIRED</a:t>
            </a:r>
          </a:p>
        </p:txBody>
      </p:sp>
      <p:sp>
        <p:nvSpPr>
          <p:cNvPr id="8" name="TextBox 7">
            <a:extLst>
              <a:ext uri="{FF2B5EF4-FFF2-40B4-BE49-F238E27FC236}">
                <a16:creationId xmlns:a16="http://schemas.microsoft.com/office/drawing/2014/main" id="{5CD4D784-8BCE-51EA-6999-DD08F3E4970C}"/>
              </a:ext>
            </a:extLst>
          </p:cNvPr>
          <p:cNvSpPr txBox="1"/>
          <p:nvPr/>
        </p:nvSpPr>
        <p:spPr>
          <a:xfrm>
            <a:off x="408764" y="1439176"/>
            <a:ext cx="5592416" cy="5355312"/>
          </a:xfrm>
          <a:prstGeom prst="rect">
            <a:avLst/>
          </a:prstGeom>
          <a:noFill/>
        </p:spPr>
        <p:txBody>
          <a:bodyPr wrap="square" rtlCol="0">
            <a:spAutoFit/>
          </a:bodyPr>
          <a:lstStyle/>
          <a:p>
            <a:pPr marL="285750" indent="-285750" algn="just">
              <a:buFont typeface="Arial" panose="020B0604020202020204" pitchFamily="34" charset="0"/>
              <a:buChar char="•"/>
            </a:pPr>
            <a:r>
              <a:rPr lang="en-GB" dirty="0">
                <a:solidFill>
                  <a:schemeClr val="bg1"/>
                </a:solidFill>
              </a:rPr>
              <a:t>Next, we need to calculate the total number of agents required by dividing the average number of calls handled by a single agent in a day by the time spent by one agent in a day. </a:t>
            </a:r>
          </a:p>
          <a:p>
            <a:pPr algn="just"/>
            <a:r>
              <a:rPr lang="en-GB" dirty="0">
                <a:solidFill>
                  <a:schemeClr val="bg1"/>
                </a:solidFill>
              </a:rPr>
              <a:t>	Total agents = 187.96/5 = 37.59</a:t>
            </a:r>
          </a:p>
          <a:p>
            <a:pPr marL="285750" indent="-285750" algn="just">
              <a:buFont typeface="Arial" panose="020B0604020202020204" pitchFamily="34" charset="0"/>
              <a:buChar char="•"/>
            </a:pPr>
            <a:r>
              <a:rPr lang="en-GB" dirty="0">
                <a:solidFill>
                  <a:schemeClr val="bg1"/>
                </a:solidFill>
              </a:rPr>
              <a:t>Assuming that agents work for 5 hours a day and 60% of calls are answered, we can use a unitary method to calculate how many additional employees we would need to connect 90% of the calls. </a:t>
            </a:r>
          </a:p>
          <a:p>
            <a:pPr algn="just"/>
            <a:r>
              <a:rPr lang="en-GB" dirty="0">
                <a:solidFill>
                  <a:schemeClr val="bg1"/>
                </a:solidFill>
              </a:rPr>
              <a:t>	Total agents required for 90% of calls = </a:t>
            </a:r>
          </a:p>
          <a:p>
            <a:pPr algn="just"/>
            <a:r>
              <a:rPr lang="en-GB" dirty="0">
                <a:solidFill>
                  <a:schemeClr val="bg1"/>
                </a:solidFill>
              </a:rPr>
              <a:t>		(90*37.59)/60 = 56.3</a:t>
            </a:r>
          </a:p>
          <a:p>
            <a:pPr marL="285750" indent="-285750" algn="just">
              <a:buFont typeface="Arial" panose="020B0604020202020204" pitchFamily="34" charset="0"/>
              <a:buChar char="•"/>
            </a:pPr>
            <a:r>
              <a:rPr lang="en-GB" dirty="0">
                <a:solidFill>
                  <a:schemeClr val="bg1"/>
                </a:solidFill>
              </a:rPr>
              <a:t>Since we cannot hire fractional employees, we will hire 56 agents instead of 56.3 agents.</a:t>
            </a:r>
          </a:p>
          <a:p>
            <a:pPr marL="285750" indent="-285750" algn="just">
              <a:buFont typeface="Arial" panose="020B0604020202020204" pitchFamily="34" charset="0"/>
              <a:buChar char="•"/>
            </a:pPr>
            <a:r>
              <a:rPr lang="en-GB" sz="1800" baseline="0" dirty="0">
                <a:solidFill>
                  <a:schemeClr val="bg1"/>
                </a:solidFill>
              </a:rPr>
              <a:t>Now among these </a:t>
            </a:r>
            <a:r>
              <a:rPr lang="en-GB" dirty="0">
                <a:solidFill>
                  <a:schemeClr val="bg1"/>
                </a:solidFill>
              </a:rPr>
              <a:t>56</a:t>
            </a:r>
            <a:r>
              <a:rPr lang="en-GB" sz="1800" baseline="0" dirty="0">
                <a:solidFill>
                  <a:schemeClr val="bg1"/>
                </a:solidFill>
              </a:rPr>
              <a:t> agents, we need to calculate how many employees will be allotted to each bucket.</a:t>
            </a:r>
          </a:p>
          <a:p>
            <a:pPr marL="285750" indent="-285750" algn="just">
              <a:buFont typeface="Arial" panose="020B0604020202020204" pitchFamily="34" charset="0"/>
              <a:buChar char="•"/>
            </a:pPr>
            <a:r>
              <a:rPr lang="en-GB" dirty="0">
                <a:solidFill>
                  <a:schemeClr val="bg1"/>
                </a:solidFill>
              </a:rPr>
              <a:t>To calculate that, I have used the round function</a:t>
            </a:r>
          </a:p>
          <a:p>
            <a:pPr algn="just"/>
            <a:r>
              <a:rPr lang="en-GB" sz="1800" baseline="0" dirty="0">
                <a:solidFill>
                  <a:schemeClr val="bg1"/>
                </a:solidFill>
              </a:rPr>
              <a:t>	=ROUND(AJ16*56,0)</a:t>
            </a:r>
            <a:endParaRPr lang="en-IN" sz="1800" baseline="0" dirty="0">
              <a:solidFill>
                <a:schemeClr val="bg1"/>
              </a:solidFill>
            </a:endParaRPr>
          </a:p>
          <a:p>
            <a:pPr algn="just"/>
            <a:endParaRPr lang="en-IN" dirty="0">
              <a:solidFill>
                <a:schemeClr val="bg1"/>
              </a:solidFill>
            </a:endParaRPr>
          </a:p>
          <a:p>
            <a:pPr algn="just"/>
            <a:endParaRPr lang="en-IN" dirty="0"/>
          </a:p>
        </p:txBody>
      </p:sp>
      <p:sp>
        <p:nvSpPr>
          <p:cNvPr id="2" name="Footer Placeholder 1">
            <a:extLst>
              <a:ext uri="{FF2B5EF4-FFF2-40B4-BE49-F238E27FC236}">
                <a16:creationId xmlns:a16="http://schemas.microsoft.com/office/drawing/2014/main" id="{C5C765ED-6715-5F23-B5CC-77DDE80D11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solidFill>
                  <a:srgbClr val="FFFFFF"/>
                </a:solidFill>
              </a:rPr>
              <a:t>ABC CALL VOLUME TREND ANALYSIS</a:t>
            </a:r>
            <a:endParaRPr lang="en-IN">
              <a:solidFill>
                <a:srgbClr val="FFFFFF"/>
              </a:solidFill>
            </a:endParaRPr>
          </a:p>
        </p:txBody>
      </p:sp>
      <p:sp>
        <p:nvSpPr>
          <p:cNvPr id="3" name="Slide Number Placeholder 2">
            <a:extLst>
              <a:ext uri="{FF2B5EF4-FFF2-40B4-BE49-F238E27FC236}">
                <a16:creationId xmlns:a16="http://schemas.microsoft.com/office/drawing/2014/main" id="{AA405801-8583-4C23-D648-97B28DAF7C78}"/>
              </a:ext>
            </a:extLst>
          </p:cNvPr>
          <p:cNvSpPr>
            <a:spLocks noGrp="1"/>
          </p:cNvSpPr>
          <p:nvPr>
            <p:ph type="sldNum" sz="quarter" idx="12"/>
          </p:nvPr>
        </p:nvSpPr>
        <p:spPr>
          <a:xfrm>
            <a:off x="8610600" y="6356350"/>
            <a:ext cx="2743200" cy="365125"/>
          </a:xfrm>
        </p:spPr>
        <p:txBody>
          <a:bodyPr>
            <a:normAutofit/>
          </a:bodyPr>
          <a:lstStyle/>
          <a:p>
            <a:pPr>
              <a:spcAft>
                <a:spcPts val="600"/>
              </a:spcAft>
            </a:pPr>
            <a:fld id="{0E0224C4-D392-4DCB-B14B-B7C36E9F81ED}" type="slidenum">
              <a:rPr lang="en-IN">
                <a:solidFill>
                  <a:srgbClr val="FFFFFF"/>
                </a:solidFill>
              </a:rPr>
              <a:pPr>
                <a:spcAft>
                  <a:spcPts val="600"/>
                </a:spcAft>
              </a:pPr>
              <a:t>11</a:t>
            </a:fld>
            <a:endParaRPr lang="en-IN">
              <a:solidFill>
                <a:srgbClr val="FFFFFF"/>
              </a:solidFill>
            </a:endParaRPr>
          </a:p>
        </p:txBody>
      </p:sp>
      <p:graphicFrame>
        <p:nvGraphicFramePr>
          <p:cNvPr id="4" name="Table 3">
            <a:extLst>
              <a:ext uri="{FF2B5EF4-FFF2-40B4-BE49-F238E27FC236}">
                <a16:creationId xmlns:a16="http://schemas.microsoft.com/office/drawing/2014/main" id="{0E1727BF-25B8-4D46-E2AD-3AA3E4D9477F}"/>
              </a:ext>
            </a:extLst>
          </p:cNvPr>
          <p:cNvGraphicFramePr>
            <a:graphicFrameLocks noGrp="1"/>
          </p:cNvGraphicFramePr>
          <p:nvPr>
            <p:extLst>
              <p:ext uri="{D42A27DB-BD31-4B8C-83A1-F6EECF244321}">
                <p14:modId xmlns:p14="http://schemas.microsoft.com/office/powerpoint/2010/main" val="3887754695"/>
              </p:ext>
            </p:extLst>
          </p:nvPr>
        </p:nvGraphicFramePr>
        <p:xfrm>
          <a:off x="6190823" y="1807245"/>
          <a:ext cx="5728461" cy="3213929"/>
        </p:xfrm>
        <a:graphic>
          <a:graphicData uri="http://schemas.openxmlformats.org/drawingml/2006/table">
            <a:tbl>
              <a:tblPr firstRow="1">
                <a:tableStyleId>{3C2FFA5D-87B4-456A-9821-1D502468CF0F}</a:tableStyleId>
              </a:tblPr>
              <a:tblGrid>
                <a:gridCol w="984418">
                  <a:extLst>
                    <a:ext uri="{9D8B030D-6E8A-4147-A177-3AD203B41FA5}">
                      <a16:colId xmlns:a16="http://schemas.microsoft.com/office/drawing/2014/main" val="284668296"/>
                    </a:ext>
                  </a:extLst>
                </a:gridCol>
                <a:gridCol w="1819469">
                  <a:extLst>
                    <a:ext uri="{9D8B030D-6E8A-4147-A177-3AD203B41FA5}">
                      <a16:colId xmlns:a16="http://schemas.microsoft.com/office/drawing/2014/main" val="1933869156"/>
                    </a:ext>
                  </a:extLst>
                </a:gridCol>
                <a:gridCol w="1931077">
                  <a:extLst>
                    <a:ext uri="{9D8B030D-6E8A-4147-A177-3AD203B41FA5}">
                      <a16:colId xmlns:a16="http://schemas.microsoft.com/office/drawing/2014/main" val="2715340209"/>
                    </a:ext>
                  </a:extLst>
                </a:gridCol>
                <a:gridCol w="993497">
                  <a:extLst>
                    <a:ext uri="{9D8B030D-6E8A-4147-A177-3AD203B41FA5}">
                      <a16:colId xmlns:a16="http://schemas.microsoft.com/office/drawing/2014/main" val="3468993372"/>
                    </a:ext>
                  </a:extLst>
                </a:gridCol>
              </a:tblGrid>
              <a:tr h="394693">
                <a:tc>
                  <a:txBody>
                    <a:bodyPr/>
                    <a:lstStyle/>
                    <a:p>
                      <a:pPr algn="ctr" fontAlgn="b"/>
                      <a:r>
                        <a:rPr lang="en-IN" sz="1200" b="1" u="none" strike="noStrike" dirty="0">
                          <a:solidFill>
                            <a:schemeClr val="bg1"/>
                          </a:solidFill>
                          <a:effectLst/>
                        </a:rPr>
                        <a:t>time bucket</a:t>
                      </a:r>
                      <a:endParaRPr lang="en-IN" sz="1200" b="1" i="0" u="none" strike="noStrike" dirty="0">
                        <a:solidFill>
                          <a:schemeClr val="bg1"/>
                        </a:solidFill>
                        <a:effectLst/>
                        <a:latin typeface="Calibri" panose="020F0502020204030204" pitchFamily="34" charset="0"/>
                      </a:endParaRPr>
                    </a:p>
                  </a:txBody>
                  <a:tcPr marL="7620" marR="7620" marT="7620" marB="0" anchor="b"/>
                </a:tc>
                <a:tc>
                  <a:txBody>
                    <a:bodyPr/>
                    <a:lstStyle/>
                    <a:p>
                      <a:pPr algn="ctr" fontAlgn="b"/>
                      <a:r>
                        <a:rPr lang="en-GB" sz="1200" b="1" u="none" strike="noStrike" dirty="0">
                          <a:solidFill>
                            <a:schemeClr val="bg1"/>
                          </a:solidFill>
                          <a:effectLst/>
                        </a:rPr>
                        <a:t>Count of </a:t>
                      </a:r>
                      <a:r>
                        <a:rPr lang="en-GB" sz="1200" b="1" u="none" strike="noStrike" dirty="0" err="1">
                          <a:solidFill>
                            <a:schemeClr val="bg1"/>
                          </a:solidFill>
                          <a:effectLst/>
                        </a:rPr>
                        <a:t>Call_Seconds</a:t>
                      </a:r>
                      <a:r>
                        <a:rPr lang="en-GB" sz="1200" b="1" u="none" strike="noStrike" dirty="0">
                          <a:solidFill>
                            <a:schemeClr val="bg1"/>
                          </a:solidFill>
                          <a:effectLst/>
                        </a:rPr>
                        <a:t> (s)</a:t>
                      </a:r>
                      <a:endParaRPr lang="en-GB" sz="1200" b="1" i="0" u="none" strike="noStrike" dirty="0">
                        <a:solidFill>
                          <a:schemeClr val="bg1"/>
                        </a:solidFill>
                        <a:effectLst/>
                        <a:latin typeface="Calibri" panose="020F0502020204030204" pitchFamily="34" charset="0"/>
                      </a:endParaRPr>
                    </a:p>
                  </a:txBody>
                  <a:tcPr marL="7620" marR="7620" marT="7620" marB="0" anchor="b"/>
                </a:tc>
                <a:tc>
                  <a:txBody>
                    <a:bodyPr/>
                    <a:lstStyle/>
                    <a:p>
                      <a:pPr algn="ctr" fontAlgn="b"/>
                      <a:r>
                        <a:rPr lang="en-GB" sz="1200" b="1" u="none" strike="noStrike" dirty="0">
                          <a:solidFill>
                            <a:schemeClr val="bg1"/>
                          </a:solidFill>
                          <a:effectLst/>
                        </a:rPr>
                        <a:t>Count of </a:t>
                      </a:r>
                      <a:r>
                        <a:rPr lang="en-GB" sz="1200" b="1" u="none" strike="noStrike" dirty="0" err="1">
                          <a:solidFill>
                            <a:schemeClr val="bg1"/>
                          </a:solidFill>
                          <a:effectLst/>
                        </a:rPr>
                        <a:t>Call_Seconds</a:t>
                      </a:r>
                      <a:r>
                        <a:rPr lang="en-GB" sz="1200" b="1" u="none" strike="noStrike" dirty="0">
                          <a:solidFill>
                            <a:schemeClr val="bg1"/>
                          </a:solidFill>
                          <a:effectLst/>
                        </a:rPr>
                        <a:t> (s)2</a:t>
                      </a:r>
                      <a:endParaRPr lang="en-GB" sz="1200" b="1" i="0" u="none" strike="noStrike" dirty="0">
                        <a:solidFill>
                          <a:schemeClr val="bg1"/>
                        </a:solidFill>
                        <a:effectLst/>
                        <a:latin typeface="Calibri" panose="020F0502020204030204" pitchFamily="34" charset="0"/>
                      </a:endParaRPr>
                    </a:p>
                  </a:txBody>
                  <a:tcPr marL="7620" marR="7620" marT="7620" marB="0" anchor="b"/>
                </a:tc>
                <a:tc>
                  <a:txBody>
                    <a:bodyPr/>
                    <a:lstStyle/>
                    <a:p>
                      <a:pPr algn="ctr" fontAlgn="b"/>
                      <a:r>
                        <a:rPr lang="en-IN" sz="1200" b="1" u="none" strike="noStrike" dirty="0">
                          <a:solidFill>
                            <a:schemeClr val="bg1"/>
                          </a:solidFill>
                          <a:effectLst/>
                        </a:rPr>
                        <a:t>Man required</a:t>
                      </a:r>
                      <a:endParaRPr lang="en-IN" sz="12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33889707"/>
                  </a:ext>
                </a:extLst>
              </a:tr>
              <a:tr h="201374">
                <a:tc>
                  <a:txBody>
                    <a:bodyPr/>
                    <a:lstStyle/>
                    <a:p>
                      <a:pPr algn="ctr" fontAlgn="b"/>
                      <a:r>
                        <a:rPr lang="en-IN" sz="1200" b="0" u="none" strike="noStrike" dirty="0">
                          <a:solidFill>
                            <a:schemeClr val="tx1"/>
                          </a:solidFill>
                          <a:effectLst/>
                        </a:rPr>
                        <a:t>10_11</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11.28%</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0.11</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6</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67306178"/>
                  </a:ext>
                </a:extLst>
              </a:tr>
              <a:tr h="201374">
                <a:tc>
                  <a:txBody>
                    <a:bodyPr/>
                    <a:lstStyle/>
                    <a:p>
                      <a:pPr algn="ctr" fontAlgn="b"/>
                      <a:r>
                        <a:rPr lang="en-IN" sz="1200" b="0" u="none" strike="noStrike" dirty="0">
                          <a:solidFill>
                            <a:schemeClr val="tx1"/>
                          </a:solidFill>
                          <a:effectLst/>
                        </a:rPr>
                        <a:t>11_12</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12.40%</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0.12</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7</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8344237"/>
                  </a:ext>
                </a:extLst>
              </a:tr>
              <a:tr h="201374">
                <a:tc>
                  <a:txBody>
                    <a:bodyPr/>
                    <a:lstStyle/>
                    <a:p>
                      <a:pPr algn="ctr" fontAlgn="b"/>
                      <a:r>
                        <a:rPr lang="en-IN" sz="1200" b="0" u="none" strike="noStrike">
                          <a:solidFill>
                            <a:schemeClr val="tx1"/>
                          </a:solidFill>
                          <a:effectLst/>
                        </a:rPr>
                        <a:t>12_13</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10.72%</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0.11</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6</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03915740"/>
                  </a:ext>
                </a:extLst>
              </a:tr>
              <a:tr h="201374">
                <a:tc>
                  <a:txBody>
                    <a:bodyPr/>
                    <a:lstStyle/>
                    <a:p>
                      <a:pPr algn="ctr" fontAlgn="b"/>
                      <a:r>
                        <a:rPr lang="en-IN" sz="1200" b="0" u="none" strike="noStrike">
                          <a:solidFill>
                            <a:schemeClr val="tx1"/>
                          </a:solidFill>
                          <a:effectLst/>
                        </a:rPr>
                        <a:t>13_14</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9.80%</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0.10</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5</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54367252"/>
                  </a:ext>
                </a:extLst>
              </a:tr>
              <a:tr h="201374">
                <a:tc>
                  <a:txBody>
                    <a:bodyPr/>
                    <a:lstStyle/>
                    <a:p>
                      <a:pPr algn="ctr" fontAlgn="b"/>
                      <a:r>
                        <a:rPr lang="en-IN" sz="1200" b="0" u="none" strike="noStrike">
                          <a:solidFill>
                            <a:schemeClr val="tx1"/>
                          </a:solidFill>
                          <a:effectLst/>
                        </a:rPr>
                        <a:t>14_15</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8.95%</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0.09</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5</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35054570"/>
                  </a:ext>
                </a:extLst>
              </a:tr>
              <a:tr h="201374">
                <a:tc>
                  <a:txBody>
                    <a:bodyPr/>
                    <a:lstStyle/>
                    <a:p>
                      <a:pPr algn="ctr" fontAlgn="b"/>
                      <a:r>
                        <a:rPr lang="en-IN" sz="1200" b="0" u="none" strike="noStrike">
                          <a:solidFill>
                            <a:schemeClr val="tx1"/>
                          </a:solidFill>
                          <a:effectLst/>
                        </a:rPr>
                        <a:t>15_16</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7.76%</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0.08</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4</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51729904"/>
                  </a:ext>
                </a:extLst>
              </a:tr>
              <a:tr h="201374">
                <a:tc>
                  <a:txBody>
                    <a:bodyPr/>
                    <a:lstStyle/>
                    <a:p>
                      <a:pPr algn="ctr" fontAlgn="b"/>
                      <a:r>
                        <a:rPr lang="en-IN" sz="1200" b="0" u="none" strike="noStrike">
                          <a:solidFill>
                            <a:schemeClr val="tx1"/>
                          </a:solidFill>
                          <a:effectLst/>
                        </a:rPr>
                        <a:t>16_17</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a:solidFill>
                            <a:schemeClr val="tx1"/>
                          </a:solidFill>
                          <a:effectLst/>
                        </a:rPr>
                        <a:t>7.45%</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0.07</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4</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41762914"/>
                  </a:ext>
                </a:extLst>
              </a:tr>
              <a:tr h="201374">
                <a:tc>
                  <a:txBody>
                    <a:bodyPr/>
                    <a:lstStyle/>
                    <a:p>
                      <a:pPr algn="ctr" fontAlgn="b"/>
                      <a:r>
                        <a:rPr lang="en-IN" sz="1200" b="0" u="none" strike="noStrike">
                          <a:solidFill>
                            <a:schemeClr val="tx1"/>
                          </a:solidFill>
                          <a:effectLst/>
                        </a:rPr>
                        <a:t>17_18</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a:solidFill>
                            <a:schemeClr val="tx1"/>
                          </a:solidFill>
                          <a:effectLst/>
                        </a:rPr>
                        <a:t>7.23%</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0.07</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4</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66761324"/>
                  </a:ext>
                </a:extLst>
              </a:tr>
              <a:tr h="201374">
                <a:tc>
                  <a:txBody>
                    <a:bodyPr/>
                    <a:lstStyle/>
                    <a:p>
                      <a:pPr algn="ctr" fontAlgn="b"/>
                      <a:r>
                        <a:rPr lang="en-IN" sz="1200" b="0" u="none" strike="noStrike">
                          <a:solidFill>
                            <a:schemeClr val="tx1"/>
                          </a:solidFill>
                          <a:effectLst/>
                        </a:rPr>
                        <a:t>18_19</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a:solidFill>
                            <a:schemeClr val="tx1"/>
                          </a:solidFill>
                          <a:effectLst/>
                        </a:rPr>
                        <a:t>6.13%</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0.06</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3</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02178233"/>
                  </a:ext>
                </a:extLst>
              </a:tr>
              <a:tr h="201374">
                <a:tc>
                  <a:txBody>
                    <a:bodyPr/>
                    <a:lstStyle/>
                    <a:p>
                      <a:pPr algn="ctr" fontAlgn="b"/>
                      <a:r>
                        <a:rPr lang="en-IN" sz="1200" b="0" u="none" strike="noStrike">
                          <a:solidFill>
                            <a:schemeClr val="tx1"/>
                          </a:solidFill>
                          <a:effectLst/>
                        </a:rPr>
                        <a:t>19_20</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a:solidFill>
                            <a:schemeClr val="tx1"/>
                          </a:solidFill>
                          <a:effectLst/>
                        </a:rPr>
                        <a:t>5.48%</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0.05</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3</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42041549"/>
                  </a:ext>
                </a:extLst>
              </a:tr>
              <a:tr h="201374">
                <a:tc>
                  <a:txBody>
                    <a:bodyPr/>
                    <a:lstStyle/>
                    <a:p>
                      <a:pPr algn="ctr" fontAlgn="b"/>
                      <a:r>
                        <a:rPr lang="en-IN" sz="1200" b="0" u="none" strike="noStrike">
                          <a:solidFill>
                            <a:schemeClr val="tx1"/>
                          </a:solidFill>
                          <a:effectLst/>
                        </a:rPr>
                        <a:t>20_21</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a:solidFill>
                            <a:schemeClr val="tx1"/>
                          </a:solidFill>
                          <a:effectLst/>
                        </a:rPr>
                        <a:t>4.67%</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0.05</a:t>
                      </a:r>
                      <a:endParaRPr lang="en-IN" sz="12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3</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0028636"/>
                  </a:ext>
                </a:extLst>
              </a:tr>
              <a:tr h="201374">
                <a:tc>
                  <a:txBody>
                    <a:bodyPr/>
                    <a:lstStyle/>
                    <a:p>
                      <a:pPr algn="ctr" fontAlgn="b"/>
                      <a:r>
                        <a:rPr lang="en-IN" sz="1200" b="0" u="none" strike="noStrike">
                          <a:solidFill>
                            <a:schemeClr val="tx1"/>
                          </a:solidFill>
                          <a:effectLst/>
                        </a:rPr>
                        <a:t>9_10</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a:solidFill>
                            <a:schemeClr val="tx1"/>
                          </a:solidFill>
                          <a:effectLst/>
                        </a:rPr>
                        <a:t>8.13%</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a:solidFill>
                            <a:schemeClr val="tx1"/>
                          </a:solidFill>
                          <a:effectLst/>
                        </a:rPr>
                        <a:t>0.08</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5</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26215557"/>
                  </a:ext>
                </a:extLst>
              </a:tr>
              <a:tr h="201374">
                <a:tc>
                  <a:txBody>
                    <a:bodyPr/>
                    <a:lstStyle/>
                    <a:p>
                      <a:pPr algn="ctr" fontAlgn="b"/>
                      <a:r>
                        <a:rPr lang="en-IN" sz="1200" b="0" u="none" strike="noStrike">
                          <a:solidFill>
                            <a:schemeClr val="tx1"/>
                          </a:solidFill>
                          <a:effectLst/>
                        </a:rPr>
                        <a:t>(blank)</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a:solidFill>
                            <a:schemeClr val="tx1"/>
                          </a:solidFill>
                          <a:effectLst/>
                        </a:rPr>
                        <a:t>0.00%</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a:solidFill>
                            <a:schemeClr val="tx1"/>
                          </a:solidFill>
                          <a:effectLst/>
                        </a:rPr>
                        <a:t>0.00</a:t>
                      </a:r>
                      <a:endParaRPr lang="en-IN" sz="12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chemeClr val="tx1"/>
                          </a:solidFill>
                          <a:effectLst/>
                        </a:rPr>
                        <a:t>0</a:t>
                      </a:r>
                      <a:endParaRPr lang="en-IN" sz="12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4800990"/>
                  </a:ext>
                </a:extLst>
              </a:tr>
              <a:tr h="201374">
                <a:tc>
                  <a:txBody>
                    <a:bodyPr/>
                    <a:lstStyle/>
                    <a:p>
                      <a:pPr algn="ctr" fontAlgn="b"/>
                      <a:r>
                        <a:rPr lang="en-IN" sz="1200" b="1" u="none" strike="noStrike">
                          <a:solidFill>
                            <a:srgbClr val="000000"/>
                          </a:solidFill>
                          <a:effectLst/>
                        </a:rPr>
                        <a:t>Grand Total</a:t>
                      </a:r>
                      <a:endParaRPr lang="en-IN" sz="12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a:solidFill>
                            <a:srgbClr val="000000"/>
                          </a:solidFill>
                          <a:effectLst/>
                        </a:rPr>
                        <a:t>100.00%</a:t>
                      </a:r>
                      <a:endParaRPr lang="en-IN" sz="12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1" u="none" strike="noStrike">
                          <a:solidFill>
                            <a:srgbClr val="000000"/>
                          </a:solidFill>
                          <a:effectLst/>
                        </a:rPr>
                        <a:t>100.00%</a:t>
                      </a:r>
                      <a:endParaRPr lang="en-IN" sz="12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200" b="0" u="none" strike="noStrike" dirty="0">
                          <a:solidFill>
                            <a:srgbClr val="000000"/>
                          </a:solidFill>
                          <a:effectLst/>
                        </a:rPr>
                        <a:t>56</a:t>
                      </a:r>
                      <a:endParaRPr lang="en-IN"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61597501"/>
                  </a:ext>
                </a:extLst>
              </a:tr>
            </a:tbl>
          </a:graphicData>
        </a:graphic>
      </p:graphicFrame>
    </p:spTree>
    <p:extLst>
      <p:ext uri="{BB962C8B-B14F-4D97-AF65-F5344CB8AC3E}">
        <p14:creationId xmlns:p14="http://schemas.microsoft.com/office/powerpoint/2010/main" val="193904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computer, sport, computer, exercise device&#10;&#10;Description automatically generated">
            <a:extLst>
              <a:ext uri="{FF2B5EF4-FFF2-40B4-BE49-F238E27FC236}">
                <a16:creationId xmlns:a16="http://schemas.microsoft.com/office/drawing/2014/main" id="{987636AC-3C1D-7B31-ABAC-67A98BF95148}"/>
              </a:ext>
            </a:extLst>
          </p:cNvPr>
          <p:cNvPicPr>
            <a:picLocks noChangeAspect="1"/>
          </p:cNvPicPr>
          <p:nvPr/>
        </p:nvPicPr>
        <p:blipFill rotWithShape="1">
          <a:blip r:embed="rId2">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1B3A730B-1359-4E88-D6A8-208E96964B0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solidFill>
                  <a:srgbClr val="FFFFFF"/>
                </a:solidFill>
              </a:rPr>
              <a:t>ABC CALL VOLUME TREND ANALYSIS</a:t>
            </a:r>
            <a:endParaRPr lang="en-IN">
              <a:solidFill>
                <a:srgbClr val="FFFFFF"/>
              </a:solidFill>
            </a:endParaRPr>
          </a:p>
        </p:txBody>
      </p:sp>
      <p:sp>
        <p:nvSpPr>
          <p:cNvPr id="3" name="Slide Number Placeholder 2">
            <a:extLst>
              <a:ext uri="{FF2B5EF4-FFF2-40B4-BE49-F238E27FC236}">
                <a16:creationId xmlns:a16="http://schemas.microsoft.com/office/drawing/2014/main" id="{1589BE59-F597-F3B0-F466-7A6D941137B3}"/>
              </a:ext>
            </a:extLst>
          </p:cNvPr>
          <p:cNvSpPr>
            <a:spLocks noGrp="1"/>
          </p:cNvSpPr>
          <p:nvPr>
            <p:ph type="sldNum" sz="quarter" idx="12"/>
          </p:nvPr>
        </p:nvSpPr>
        <p:spPr>
          <a:xfrm>
            <a:off x="8610600" y="6356350"/>
            <a:ext cx="2743200" cy="365125"/>
          </a:xfrm>
        </p:spPr>
        <p:txBody>
          <a:bodyPr>
            <a:normAutofit/>
          </a:bodyPr>
          <a:lstStyle/>
          <a:p>
            <a:pPr>
              <a:spcAft>
                <a:spcPts val="600"/>
              </a:spcAft>
            </a:pPr>
            <a:fld id="{0E0224C4-D392-4DCB-B14B-B7C36E9F81ED}" type="slidenum">
              <a:rPr lang="en-IN">
                <a:solidFill>
                  <a:srgbClr val="FFFFFF"/>
                </a:solidFill>
              </a:rPr>
              <a:pPr>
                <a:spcAft>
                  <a:spcPts val="600"/>
                </a:spcAft>
              </a:pPr>
              <a:t>12</a:t>
            </a:fld>
            <a:endParaRPr lang="en-IN">
              <a:solidFill>
                <a:srgbClr val="FFFFFF"/>
              </a:solidFill>
            </a:endParaRPr>
          </a:p>
        </p:txBody>
      </p:sp>
      <p:sp>
        <p:nvSpPr>
          <p:cNvPr id="6" name="Rectangle 5">
            <a:extLst>
              <a:ext uri="{FF2B5EF4-FFF2-40B4-BE49-F238E27FC236}">
                <a16:creationId xmlns:a16="http://schemas.microsoft.com/office/drawing/2014/main" id="{808304D3-1F58-03D1-E165-D9EED1F8E316}"/>
              </a:ext>
            </a:extLst>
          </p:cNvPr>
          <p:cNvSpPr/>
          <p:nvPr/>
        </p:nvSpPr>
        <p:spPr>
          <a:xfrm>
            <a:off x="0" y="0"/>
            <a:ext cx="12192000" cy="6858000"/>
          </a:xfrm>
          <a:prstGeom prst="rect">
            <a:avLst/>
          </a:prstGeom>
          <a:solidFill>
            <a:schemeClr val="lt1">
              <a:alpha val="73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F0EF1EB6-AABE-D78A-92C4-BDB4763F53BE}"/>
              </a:ext>
            </a:extLst>
          </p:cNvPr>
          <p:cNvSpPr txBox="1"/>
          <p:nvPr/>
        </p:nvSpPr>
        <p:spPr>
          <a:xfrm>
            <a:off x="581025" y="466724"/>
            <a:ext cx="7467600" cy="646331"/>
          </a:xfrm>
          <a:prstGeom prst="rect">
            <a:avLst/>
          </a:prstGeom>
          <a:noFill/>
        </p:spPr>
        <p:txBody>
          <a:bodyPr wrap="square" rtlCol="0">
            <a:spAutoFit/>
          </a:bodyPr>
          <a:lstStyle/>
          <a:p>
            <a:r>
              <a:rPr lang="en-IN" sz="3600" b="1" dirty="0">
                <a:latin typeface="+mj-lt"/>
              </a:rPr>
              <a:t>NIGHT SHIFT AGENTS’ REQUIREMENT</a:t>
            </a:r>
          </a:p>
        </p:txBody>
      </p:sp>
      <p:sp>
        <p:nvSpPr>
          <p:cNvPr id="8" name="TextBox 7">
            <a:extLst>
              <a:ext uri="{FF2B5EF4-FFF2-40B4-BE49-F238E27FC236}">
                <a16:creationId xmlns:a16="http://schemas.microsoft.com/office/drawing/2014/main" id="{D54233FA-99C4-22EF-120A-B855A4973A86}"/>
              </a:ext>
            </a:extLst>
          </p:cNvPr>
          <p:cNvSpPr txBox="1"/>
          <p:nvPr/>
        </p:nvSpPr>
        <p:spPr>
          <a:xfrm>
            <a:off x="714374" y="1409700"/>
            <a:ext cx="4924426" cy="4524315"/>
          </a:xfrm>
          <a:prstGeom prst="rect">
            <a:avLst/>
          </a:prstGeom>
          <a:noFill/>
        </p:spPr>
        <p:txBody>
          <a:bodyPr wrap="square" rtlCol="0">
            <a:spAutoFit/>
          </a:bodyPr>
          <a:lstStyle/>
          <a:p>
            <a:pPr marL="285750" indent="-285750" algn="just">
              <a:buFont typeface="Arial" panose="020B0604020202020204" pitchFamily="34" charset="0"/>
              <a:buChar char="•"/>
            </a:pPr>
            <a:r>
              <a:rPr lang="en-GB" dirty="0"/>
              <a:t>The ABC company receives calls even during the night, but due to the absence of agents working the night shift, they are unable to attend to these calls. </a:t>
            </a:r>
          </a:p>
          <a:p>
            <a:pPr marL="285750" indent="-285750" algn="just">
              <a:buFont typeface="Arial" panose="020B0604020202020204" pitchFamily="34" charset="0"/>
              <a:buChar char="•"/>
            </a:pPr>
            <a:r>
              <a:rPr lang="en-GB" dirty="0"/>
              <a:t>This can potentially harm the company's rating. </a:t>
            </a:r>
          </a:p>
          <a:p>
            <a:pPr marL="285750" indent="-285750" algn="just">
              <a:buFont typeface="Arial" panose="020B0604020202020204" pitchFamily="34" charset="0"/>
              <a:buChar char="•"/>
            </a:pPr>
            <a:r>
              <a:rPr lang="en-GB" dirty="0"/>
              <a:t>Assuming that there are 100 calls received from 9 am to 9 pm and 30 calls received from 9 pm to 9 am, we need to determine the number of agents needed to cover the night shift. </a:t>
            </a:r>
          </a:p>
          <a:p>
            <a:pPr marL="285750" indent="-285750" algn="just">
              <a:buFont typeface="Arial" panose="020B0604020202020204" pitchFamily="34" charset="0"/>
              <a:buChar char="•"/>
            </a:pPr>
            <a:r>
              <a:rPr lang="en-GB" dirty="0"/>
              <a:t>To do this, we first need to calculate the average duration of daytime calls. </a:t>
            </a:r>
          </a:p>
          <a:p>
            <a:pPr marL="285750" indent="-285750" algn="just">
              <a:buFont typeface="Arial" panose="020B0604020202020204" pitchFamily="34" charset="0"/>
              <a:buChar char="•"/>
            </a:pPr>
            <a:r>
              <a:rPr lang="en-GB" dirty="0"/>
              <a:t>To achieve this, I have generated a pivot table that includes the columns for date, time, and call status. </a:t>
            </a:r>
          </a:p>
          <a:p>
            <a:pPr marL="285750" indent="-285750" algn="just">
              <a:buFont typeface="Arial" panose="020B0604020202020204" pitchFamily="34" charset="0"/>
              <a:buChar char="•"/>
            </a:pPr>
            <a:r>
              <a:rPr lang="en-GB" dirty="0"/>
              <a:t>Using this table, I have calculated the average duration of all calls received.</a:t>
            </a:r>
            <a:endParaRPr lang="en-IN" dirty="0"/>
          </a:p>
        </p:txBody>
      </p:sp>
      <p:graphicFrame>
        <p:nvGraphicFramePr>
          <p:cNvPr id="9" name="Table 8">
            <a:extLst>
              <a:ext uri="{FF2B5EF4-FFF2-40B4-BE49-F238E27FC236}">
                <a16:creationId xmlns:a16="http://schemas.microsoft.com/office/drawing/2014/main" id="{F5B6DFB2-A133-CF0A-98F8-62D519A22F28}"/>
              </a:ext>
            </a:extLst>
          </p:cNvPr>
          <p:cNvGraphicFramePr>
            <a:graphicFrameLocks noGrp="1"/>
          </p:cNvGraphicFramePr>
          <p:nvPr>
            <p:extLst>
              <p:ext uri="{D42A27DB-BD31-4B8C-83A1-F6EECF244321}">
                <p14:modId xmlns:p14="http://schemas.microsoft.com/office/powerpoint/2010/main" val="2533911249"/>
              </p:ext>
            </p:extLst>
          </p:nvPr>
        </p:nvGraphicFramePr>
        <p:xfrm>
          <a:off x="6096000" y="1409700"/>
          <a:ext cx="4638260" cy="4739350"/>
        </p:xfrm>
        <a:graphic>
          <a:graphicData uri="http://schemas.openxmlformats.org/drawingml/2006/table">
            <a:tbl>
              <a:tblPr firstRow="1">
                <a:tableStyleId>{3C2FFA5D-87B4-456A-9821-1D502468CF0F}</a:tableStyleId>
              </a:tblPr>
              <a:tblGrid>
                <a:gridCol w="927652">
                  <a:extLst>
                    <a:ext uri="{9D8B030D-6E8A-4147-A177-3AD203B41FA5}">
                      <a16:colId xmlns:a16="http://schemas.microsoft.com/office/drawing/2014/main" val="1637321772"/>
                    </a:ext>
                  </a:extLst>
                </a:gridCol>
                <a:gridCol w="927652">
                  <a:extLst>
                    <a:ext uri="{9D8B030D-6E8A-4147-A177-3AD203B41FA5}">
                      <a16:colId xmlns:a16="http://schemas.microsoft.com/office/drawing/2014/main" val="312891503"/>
                    </a:ext>
                  </a:extLst>
                </a:gridCol>
                <a:gridCol w="927652">
                  <a:extLst>
                    <a:ext uri="{9D8B030D-6E8A-4147-A177-3AD203B41FA5}">
                      <a16:colId xmlns:a16="http://schemas.microsoft.com/office/drawing/2014/main" val="2591000846"/>
                    </a:ext>
                  </a:extLst>
                </a:gridCol>
                <a:gridCol w="927652">
                  <a:extLst>
                    <a:ext uri="{9D8B030D-6E8A-4147-A177-3AD203B41FA5}">
                      <a16:colId xmlns:a16="http://schemas.microsoft.com/office/drawing/2014/main" val="3868439285"/>
                    </a:ext>
                  </a:extLst>
                </a:gridCol>
                <a:gridCol w="927652">
                  <a:extLst>
                    <a:ext uri="{9D8B030D-6E8A-4147-A177-3AD203B41FA5}">
                      <a16:colId xmlns:a16="http://schemas.microsoft.com/office/drawing/2014/main" val="3245017576"/>
                    </a:ext>
                  </a:extLst>
                </a:gridCol>
              </a:tblGrid>
              <a:tr h="174054">
                <a:tc>
                  <a:txBody>
                    <a:bodyPr/>
                    <a:lstStyle/>
                    <a:p>
                      <a:pPr algn="ctr" fontAlgn="b"/>
                      <a:r>
                        <a:rPr lang="en-IN" sz="1200" b="1" u="none" strike="noStrike" dirty="0">
                          <a:solidFill>
                            <a:schemeClr val="bg1"/>
                          </a:solidFill>
                          <a:effectLst/>
                        </a:rPr>
                        <a:t>Days</a:t>
                      </a:r>
                      <a:endParaRPr lang="en-IN" sz="1200" b="1" i="0" u="none" strike="noStrike" dirty="0">
                        <a:solidFill>
                          <a:schemeClr val="bg1"/>
                        </a:solidFill>
                        <a:effectLst/>
                        <a:latin typeface="Calibri" panose="020F0502020204030204" pitchFamily="34" charset="0"/>
                      </a:endParaRPr>
                    </a:p>
                  </a:txBody>
                  <a:tcPr marL="6694" marR="6694" marT="6694" marB="0" anchor="b"/>
                </a:tc>
                <a:tc>
                  <a:txBody>
                    <a:bodyPr/>
                    <a:lstStyle/>
                    <a:p>
                      <a:pPr algn="ctr" fontAlgn="b"/>
                      <a:r>
                        <a:rPr lang="en-IN" sz="1200" b="1" u="none" strike="noStrike" dirty="0">
                          <a:solidFill>
                            <a:schemeClr val="bg1"/>
                          </a:solidFill>
                          <a:effectLst/>
                        </a:rPr>
                        <a:t>Abandon</a:t>
                      </a:r>
                      <a:endParaRPr lang="en-IN" sz="1200" b="1" i="0" u="none" strike="noStrike" dirty="0">
                        <a:solidFill>
                          <a:schemeClr val="bg1"/>
                        </a:solidFill>
                        <a:effectLst/>
                        <a:latin typeface="Calibri" panose="020F0502020204030204" pitchFamily="34" charset="0"/>
                      </a:endParaRPr>
                    </a:p>
                  </a:txBody>
                  <a:tcPr marL="6694" marR="6694" marT="6694" marB="0" anchor="b"/>
                </a:tc>
                <a:tc>
                  <a:txBody>
                    <a:bodyPr/>
                    <a:lstStyle/>
                    <a:p>
                      <a:pPr algn="ctr" fontAlgn="b"/>
                      <a:r>
                        <a:rPr lang="en-IN" sz="1200" b="1" u="none" strike="noStrike" dirty="0">
                          <a:solidFill>
                            <a:schemeClr val="bg1"/>
                          </a:solidFill>
                          <a:effectLst/>
                        </a:rPr>
                        <a:t>Answered</a:t>
                      </a:r>
                      <a:endParaRPr lang="en-IN" sz="1200" b="1" i="0" u="none" strike="noStrike" dirty="0">
                        <a:solidFill>
                          <a:schemeClr val="bg1"/>
                        </a:solidFill>
                        <a:effectLst/>
                        <a:latin typeface="Calibri" panose="020F0502020204030204" pitchFamily="34" charset="0"/>
                      </a:endParaRPr>
                    </a:p>
                  </a:txBody>
                  <a:tcPr marL="6694" marR="6694" marT="6694" marB="0" anchor="b"/>
                </a:tc>
                <a:tc>
                  <a:txBody>
                    <a:bodyPr/>
                    <a:lstStyle/>
                    <a:p>
                      <a:pPr algn="ctr" fontAlgn="b"/>
                      <a:r>
                        <a:rPr lang="en-IN" sz="1200" b="1" u="none" strike="noStrike" dirty="0">
                          <a:solidFill>
                            <a:schemeClr val="bg1"/>
                          </a:solidFill>
                          <a:effectLst/>
                        </a:rPr>
                        <a:t>Transfer</a:t>
                      </a:r>
                      <a:endParaRPr lang="en-IN" sz="1200" b="1" i="0" u="none" strike="noStrike" dirty="0">
                        <a:solidFill>
                          <a:schemeClr val="bg1"/>
                        </a:solidFill>
                        <a:effectLst/>
                        <a:latin typeface="Calibri" panose="020F0502020204030204" pitchFamily="34" charset="0"/>
                      </a:endParaRPr>
                    </a:p>
                  </a:txBody>
                  <a:tcPr marL="6694" marR="6694" marT="6694" marB="0" anchor="b"/>
                </a:tc>
                <a:tc>
                  <a:txBody>
                    <a:bodyPr/>
                    <a:lstStyle/>
                    <a:p>
                      <a:pPr algn="ctr" fontAlgn="b"/>
                      <a:r>
                        <a:rPr lang="en-IN" sz="1200" b="1" u="none" strike="noStrike" dirty="0">
                          <a:solidFill>
                            <a:schemeClr val="bg1"/>
                          </a:solidFill>
                          <a:effectLst/>
                        </a:rPr>
                        <a:t>Total</a:t>
                      </a:r>
                      <a:endParaRPr lang="en-IN" sz="1200" b="1" i="0" u="none" strike="noStrike" dirty="0">
                        <a:solidFill>
                          <a:schemeClr val="bg1"/>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564576488"/>
                  </a:ext>
                </a:extLst>
              </a:tr>
              <a:tr h="174054">
                <a:tc>
                  <a:txBody>
                    <a:bodyPr/>
                    <a:lstStyle/>
                    <a:p>
                      <a:pPr algn="ctr" fontAlgn="b"/>
                      <a:r>
                        <a:rPr lang="en-IN" sz="1200" b="0" u="none" strike="noStrike" dirty="0">
                          <a:solidFill>
                            <a:srgbClr val="000000"/>
                          </a:solidFill>
                          <a:effectLst/>
                        </a:rPr>
                        <a:t>01-Jan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684</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3883</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77</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4644</a:t>
                      </a:r>
                      <a:endParaRPr lang="en-IN" sz="12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649670309"/>
                  </a:ext>
                </a:extLst>
              </a:tr>
              <a:tr h="174054">
                <a:tc>
                  <a:txBody>
                    <a:bodyPr/>
                    <a:lstStyle/>
                    <a:p>
                      <a:pPr algn="ctr" fontAlgn="b"/>
                      <a:r>
                        <a:rPr lang="en-IN" sz="1200" b="0" u="none" strike="noStrike" dirty="0">
                          <a:solidFill>
                            <a:srgbClr val="000000"/>
                          </a:solidFill>
                          <a:effectLst/>
                        </a:rPr>
                        <a:t>02-Jan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356</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2935</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60</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3351</a:t>
                      </a:r>
                      <a:endParaRPr lang="en-IN" sz="12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090752374"/>
                  </a:ext>
                </a:extLst>
              </a:tr>
              <a:tr h="174054">
                <a:tc>
                  <a:txBody>
                    <a:bodyPr/>
                    <a:lstStyle/>
                    <a:p>
                      <a:pPr algn="ctr" fontAlgn="b"/>
                      <a:r>
                        <a:rPr lang="en-IN" sz="1200" b="0" u="none" strike="noStrike">
                          <a:solidFill>
                            <a:srgbClr val="000000"/>
                          </a:solidFill>
                          <a:effectLst/>
                        </a:rPr>
                        <a:t>03-Jan</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599</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4079</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111</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4789</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770704617"/>
                  </a:ext>
                </a:extLst>
              </a:tr>
              <a:tr h="174054">
                <a:tc>
                  <a:txBody>
                    <a:bodyPr/>
                    <a:lstStyle/>
                    <a:p>
                      <a:pPr algn="ctr" fontAlgn="b"/>
                      <a:r>
                        <a:rPr lang="en-IN" sz="1200" b="0" u="none" strike="noStrike">
                          <a:solidFill>
                            <a:srgbClr val="000000"/>
                          </a:solidFill>
                          <a:effectLst/>
                        </a:rPr>
                        <a:t>04-Jan</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595</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4404</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114</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5113</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002668795"/>
                  </a:ext>
                </a:extLst>
              </a:tr>
              <a:tr h="174054">
                <a:tc>
                  <a:txBody>
                    <a:bodyPr/>
                    <a:lstStyle/>
                    <a:p>
                      <a:pPr algn="ctr" fontAlgn="b"/>
                      <a:r>
                        <a:rPr lang="en-IN" sz="1200" b="0" u="none" strike="noStrike" dirty="0">
                          <a:solidFill>
                            <a:srgbClr val="000000"/>
                          </a:solidFill>
                          <a:effectLst/>
                        </a:rPr>
                        <a:t>05-Jan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536</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4140</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114</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4790</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266489018"/>
                  </a:ext>
                </a:extLst>
              </a:tr>
              <a:tr h="174054">
                <a:tc>
                  <a:txBody>
                    <a:bodyPr/>
                    <a:lstStyle/>
                    <a:p>
                      <a:pPr algn="ctr" fontAlgn="b"/>
                      <a:r>
                        <a:rPr lang="en-IN" sz="1200" b="0" u="none" strike="noStrike" dirty="0">
                          <a:solidFill>
                            <a:srgbClr val="000000"/>
                          </a:solidFill>
                          <a:effectLst/>
                        </a:rPr>
                        <a:t>06-Jan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991</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3875</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85</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4951</a:t>
                      </a:r>
                      <a:endParaRPr lang="en-IN" sz="12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798816396"/>
                  </a:ext>
                </a:extLst>
              </a:tr>
              <a:tr h="174054">
                <a:tc>
                  <a:txBody>
                    <a:bodyPr/>
                    <a:lstStyle/>
                    <a:p>
                      <a:pPr algn="ctr" fontAlgn="b"/>
                      <a:r>
                        <a:rPr lang="en-IN" sz="1200" b="0" u="none" strike="noStrike">
                          <a:solidFill>
                            <a:srgbClr val="000000"/>
                          </a:solidFill>
                          <a:effectLst/>
                        </a:rPr>
                        <a:t>07-Jan</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1319</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3587</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42</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4948</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444619467"/>
                  </a:ext>
                </a:extLst>
              </a:tr>
              <a:tr h="174054">
                <a:tc>
                  <a:txBody>
                    <a:bodyPr/>
                    <a:lstStyle/>
                    <a:p>
                      <a:pPr algn="ctr" fontAlgn="b"/>
                      <a:r>
                        <a:rPr lang="en-IN" sz="1200" b="0" u="none" strike="noStrike" dirty="0">
                          <a:solidFill>
                            <a:srgbClr val="000000"/>
                          </a:solidFill>
                          <a:effectLst/>
                        </a:rPr>
                        <a:t>08-Jan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1103</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3519</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50</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4672</a:t>
                      </a:r>
                      <a:endParaRPr lang="en-IN" sz="12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008278030"/>
                  </a:ext>
                </a:extLst>
              </a:tr>
              <a:tr h="174054">
                <a:tc>
                  <a:txBody>
                    <a:bodyPr/>
                    <a:lstStyle/>
                    <a:p>
                      <a:pPr algn="ctr" fontAlgn="b"/>
                      <a:r>
                        <a:rPr lang="en-IN" sz="1200" b="0" u="none" strike="noStrike" dirty="0">
                          <a:solidFill>
                            <a:srgbClr val="000000"/>
                          </a:solidFill>
                          <a:effectLst/>
                        </a:rPr>
                        <a:t>09-Jan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962</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2628</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62</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3652</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225889172"/>
                  </a:ext>
                </a:extLst>
              </a:tr>
              <a:tr h="174054">
                <a:tc>
                  <a:txBody>
                    <a:bodyPr/>
                    <a:lstStyle/>
                    <a:p>
                      <a:pPr algn="ctr" fontAlgn="b"/>
                      <a:r>
                        <a:rPr lang="en-IN" sz="1200" b="0" u="none" strike="noStrike" dirty="0">
                          <a:solidFill>
                            <a:srgbClr val="000000"/>
                          </a:solidFill>
                          <a:effectLst/>
                        </a:rPr>
                        <a:t>10-Jan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1212</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3699</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72</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4983</a:t>
                      </a:r>
                      <a:endParaRPr lang="en-IN" sz="12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109129091"/>
                  </a:ext>
                </a:extLst>
              </a:tr>
              <a:tr h="174054">
                <a:tc>
                  <a:txBody>
                    <a:bodyPr/>
                    <a:lstStyle/>
                    <a:p>
                      <a:pPr algn="ctr" fontAlgn="b"/>
                      <a:r>
                        <a:rPr lang="en-IN" sz="1200" b="0" u="none" strike="noStrike">
                          <a:solidFill>
                            <a:srgbClr val="000000"/>
                          </a:solidFill>
                          <a:effectLst/>
                        </a:rPr>
                        <a:t>11-Jan</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856</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3695</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86</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4637</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182096818"/>
                  </a:ext>
                </a:extLst>
              </a:tr>
              <a:tr h="174054">
                <a:tc>
                  <a:txBody>
                    <a:bodyPr/>
                    <a:lstStyle/>
                    <a:p>
                      <a:pPr algn="ctr" fontAlgn="b"/>
                      <a:r>
                        <a:rPr lang="en-IN" sz="1200" b="0" u="none" strike="noStrike" dirty="0">
                          <a:solidFill>
                            <a:srgbClr val="000000"/>
                          </a:solidFill>
                          <a:effectLst/>
                        </a:rPr>
                        <a:t>12-Jan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1299</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3297</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47</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4643</a:t>
                      </a:r>
                      <a:endParaRPr lang="en-IN" sz="12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70724647"/>
                  </a:ext>
                </a:extLst>
              </a:tr>
              <a:tr h="174054">
                <a:tc>
                  <a:txBody>
                    <a:bodyPr/>
                    <a:lstStyle/>
                    <a:p>
                      <a:pPr algn="ctr" fontAlgn="b"/>
                      <a:r>
                        <a:rPr lang="en-IN" sz="1200" b="0" u="none" strike="noStrike" dirty="0">
                          <a:solidFill>
                            <a:srgbClr val="000000"/>
                          </a:solidFill>
                          <a:effectLst/>
                        </a:rPr>
                        <a:t>13-Jan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738</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3326</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59</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4123</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859983306"/>
                  </a:ext>
                </a:extLst>
              </a:tr>
              <a:tr h="174054">
                <a:tc>
                  <a:txBody>
                    <a:bodyPr/>
                    <a:lstStyle/>
                    <a:p>
                      <a:pPr algn="ctr" fontAlgn="b"/>
                      <a:r>
                        <a:rPr lang="en-IN" sz="1200" b="0" u="none" strike="noStrike">
                          <a:solidFill>
                            <a:srgbClr val="000000"/>
                          </a:solidFill>
                          <a:effectLst/>
                        </a:rPr>
                        <a:t>14-Jan</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291</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2832</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32</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3155</a:t>
                      </a:r>
                      <a:endParaRPr lang="en-IN" sz="12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1205660175"/>
                  </a:ext>
                </a:extLst>
              </a:tr>
              <a:tr h="174054">
                <a:tc>
                  <a:txBody>
                    <a:bodyPr/>
                    <a:lstStyle/>
                    <a:p>
                      <a:pPr algn="ctr" fontAlgn="b"/>
                      <a:r>
                        <a:rPr lang="en-IN" sz="1200" b="0" u="none" strike="noStrike" dirty="0">
                          <a:solidFill>
                            <a:srgbClr val="000000"/>
                          </a:solidFill>
                          <a:effectLst/>
                        </a:rPr>
                        <a:t>15-Jan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304</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2730</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24</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3058</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983280007"/>
                  </a:ext>
                </a:extLst>
              </a:tr>
              <a:tr h="174054">
                <a:tc>
                  <a:txBody>
                    <a:bodyPr/>
                    <a:lstStyle/>
                    <a:p>
                      <a:pPr algn="ctr" fontAlgn="b"/>
                      <a:r>
                        <a:rPr lang="en-IN" sz="1200" b="0" u="none" strike="noStrike">
                          <a:solidFill>
                            <a:srgbClr val="000000"/>
                          </a:solidFill>
                          <a:effectLst/>
                        </a:rPr>
                        <a:t>16-Jan</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1191</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3910</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41</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5142</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944749741"/>
                  </a:ext>
                </a:extLst>
              </a:tr>
              <a:tr h="174054">
                <a:tc>
                  <a:txBody>
                    <a:bodyPr/>
                    <a:lstStyle/>
                    <a:p>
                      <a:pPr algn="ctr" fontAlgn="b"/>
                      <a:r>
                        <a:rPr lang="en-IN" sz="1200" b="0" u="none" strike="noStrike" dirty="0">
                          <a:solidFill>
                            <a:srgbClr val="000000"/>
                          </a:solidFill>
                          <a:effectLst/>
                        </a:rPr>
                        <a:t>17-Jan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16636</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5706</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5</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22347</a:t>
                      </a:r>
                      <a:endParaRPr lang="en-IN" sz="1200" b="0" i="0" u="none" strike="noStrike">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2084147050"/>
                  </a:ext>
                </a:extLst>
              </a:tr>
              <a:tr h="174054">
                <a:tc>
                  <a:txBody>
                    <a:bodyPr/>
                    <a:lstStyle/>
                    <a:p>
                      <a:pPr algn="ctr" fontAlgn="b"/>
                      <a:r>
                        <a:rPr lang="en-IN" sz="1200" b="0" u="none" strike="noStrike" dirty="0">
                          <a:solidFill>
                            <a:srgbClr val="000000"/>
                          </a:solidFill>
                          <a:effectLst/>
                        </a:rPr>
                        <a:t>18-Jan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1738</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4024</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12</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5774</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161543420"/>
                  </a:ext>
                </a:extLst>
              </a:tr>
              <a:tr h="174054">
                <a:tc>
                  <a:txBody>
                    <a:bodyPr/>
                    <a:lstStyle/>
                    <a:p>
                      <a:pPr algn="ctr" fontAlgn="b"/>
                      <a:r>
                        <a:rPr lang="en-IN" sz="1200" b="0" u="none" strike="noStrike" dirty="0">
                          <a:solidFill>
                            <a:srgbClr val="000000"/>
                          </a:solidFill>
                          <a:effectLst/>
                        </a:rPr>
                        <a:t>19-Jan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974</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3717</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12</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4703</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835754420"/>
                  </a:ext>
                </a:extLst>
              </a:tr>
              <a:tr h="174054">
                <a:tc>
                  <a:txBody>
                    <a:bodyPr/>
                    <a:lstStyle/>
                    <a:p>
                      <a:pPr algn="ctr" fontAlgn="b"/>
                      <a:r>
                        <a:rPr lang="en-IN" sz="1200" b="0" u="none" strike="noStrike" dirty="0">
                          <a:solidFill>
                            <a:srgbClr val="000000"/>
                          </a:solidFill>
                          <a:effectLst/>
                        </a:rPr>
                        <a:t>20-Jan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833</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3485</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4</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4322</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717279287"/>
                  </a:ext>
                </a:extLst>
              </a:tr>
              <a:tr h="174054">
                <a:tc>
                  <a:txBody>
                    <a:bodyPr/>
                    <a:lstStyle/>
                    <a:p>
                      <a:pPr algn="ctr" fontAlgn="b"/>
                      <a:r>
                        <a:rPr lang="en-IN" sz="1200" b="0" u="none" strike="noStrike" dirty="0">
                          <a:solidFill>
                            <a:srgbClr val="000000"/>
                          </a:solidFill>
                          <a:effectLst/>
                        </a:rPr>
                        <a:t>21-Jan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566</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3104</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5</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3675</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5895485"/>
                  </a:ext>
                </a:extLst>
              </a:tr>
              <a:tr h="174054">
                <a:tc>
                  <a:txBody>
                    <a:bodyPr/>
                    <a:lstStyle/>
                    <a:p>
                      <a:pPr algn="ctr" fontAlgn="b"/>
                      <a:r>
                        <a:rPr lang="en-IN" sz="1200" b="0" u="none" strike="noStrike" dirty="0">
                          <a:solidFill>
                            <a:srgbClr val="000000"/>
                          </a:solidFill>
                          <a:effectLst/>
                        </a:rPr>
                        <a:t>22-Jan</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239</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3045</a:t>
                      </a:r>
                      <a:endParaRPr lang="en-IN" sz="1200" b="0" i="0" u="none" strike="noStrike" dirty="0">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a:solidFill>
                            <a:srgbClr val="000000"/>
                          </a:solidFill>
                          <a:effectLst/>
                        </a:rPr>
                        <a:t>7</a:t>
                      </a:r>
                      <a:endParaRPr lang="en-IN" sz="1200" b="0" i="0" u="none" strike="noStrike">
                        <a:solidFill>
                          <a:srgbClr val="000000"/>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rgbClr val="000000"/>
                          </a:solidFill>
                          <a:effectLst/>
                        </a:rPr>
                        <a:t>3291</a:t>
                      </a:r>
                      <a:endParaRPr lang="en-IN" sz="1200" b="0" i="0" u="none" strike="noStrike" dirty="0">
                        <a:solidFill>
                          <a:srgbClr val="000000"/>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637320203"/>
                  </a:ext>
                </a:extLst>
              </a:tr>
              <a:tr h="174054">
                <a:tc>
                  <a:txBody>
                    <a:bodyPr/>
                    <a:lstStyle/>
                    <a:p>
                      <a:pPr algn="ctr" fontAlgn="b"/>
                      <a:r>
                        <a:rPr lang="en-IN" sz="1200" b="0" u="none" strike="noStrike" dirty="0">
                          <a:solidFill>
                            <a:schemeClr val="tx1"/>
                          </a:solidFill>
                          <a:effectLst/>
                        </a:rPr>
                        <a:t>23-Jan</a:t>
                      </a:r>
                      <a:endParaRPr lang="en-IN" sz="1200" b="0" i="0" u="none" strike="noStrike" dirty="0">
                        <a:solidFill>
                          <a:schemeClr val="tx1"/>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chemeClr val="tx1"/>
                          </a:solidFill>
                          <a:effectLst/>
                        </a:rPr>
                        <a:t>381</a:t>
                      </a:r>
                      <a:endParaRPr lang="en-IN" sz="1200" b="0" i="0" u="none" strike="noStrike" dirty="0">
                        <a:solidFill>
                          <a:schemeClr val="tx1"/>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chemeClr val="tx1"/>
                          </a:solidFill>
                          <a:effectLst/>
                        </a:rPr>
                        <a:t>2832</a:t>
                      </a:r>
                      <a:endParaRPr lang="en-IN" sz="1200" b="0" i="0" u="none" strike="noStrike" dirty="0">
                        <a:solidFill>
                          <a:schemeClr val="tx1"/>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chemeClr val="tx1"/>
                          </a:solidFill>
                          <a:effectLst/>
                        </a:rPr>
                        <a:t>12</a:t>
                      </a:r>
                      <a:endParaRPr lang="en-IN" sz="1200" b="0" i="0" u="none" strike="noStrike" dirty="0">
                        <a:solidFill>
                          <a:schemeClr val="tx1"/>
                        </a:solidFill>
                        <a:effectLst/>
                        <a:latin typeface="Calibri" panose="020F0502020204030204" pitchFamily="34" charset="0"/>
                      </a:endParaRPr>
                    </a:p>
                  </a:txBody>
                  <a:tcPr marL="6694" marR="6694" marT="6694" marB="0" anchor="b"/>
                </a:tc>
                <a:tc>
                  <a:txBody>
                    <a:bodyPr/>
                    <a:lstStyle/>
                    <a:p>
                      <a:pPr algn="ctr" fontAlgn="b"/>
                      <a:r>
                        <a:rPr lang="en-IN" sz="1200" b="0" u="none" strike="noStrike" dirty="0">
                          <a:solidFill>
                            <a:schemeClr val="tx1"/>
                          </a:solidFill>
                          <a:effectLst/>
                        </a:rPr>
                        <a:t>3225</a:t>
                      </a:r>
                      <a:endParaRPr lang="en-IN" sz="1200" b="0" i="0" u="none" strike="noStrike" dirty="0">
                        <a:solidFill>
                          <a:schemeClr val="tx1"/>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3060967714"/>
                  </a:ext>
                </a:extLst>
              </a:tr>
              <a:tr h="174054">
                <a:tc>
                  <a:txBody>
                    <a:bodyPr/>
                    <a:lstStyle/>
                    <a:p>
                      <a:pPr algn="ctr" fontAlgn="b"/>
                      <a:r>
                        <a:rPr lang="en-IN" sz="1200" b="1" u="none" strike="noStrike" dirty="0">
                          <a:solidFill>
                            <a:schemeClr val="tx1"/>
                          </a:solidFill>
                          <a:effectLst/>
                        </a:rPr>
                        <a:t>average</a:t>
                      </a:r>
                      <a:endParaRPr lang="en-IN" sz="1200" b="1" i="0" u="none" strike="noStrike" dirty="0">
                        <a:solidFill>
                          <a:schemeClr val="tx1"/>
                        </a:solidFill>
                        <a:effectLst/>
                        <a:latin typeface="Calibri" panose="020F0502020204030204" pitchFamily="34" charset="0"/>
                      </a:endParaRPr>
                    </a:p>
                  </a:txBody>
                  <a:tcPr marL="6694" marR="6694" marT="6694" marB="0" anchor="b"/>
                </a:tc>
                <a:tc>
                  <a:txBody>
                    <a:bodyPr/>
                    <a:lstStyle/>
                    <a:p>
                      <a:pPr algn="ctr" fontAlgn="b"/>
                      <a:r>
                        <a:rPr lang="en-IN" sz="1200" b="1" u="none" strike="noStrike" dirty="0">
                          <a:solidFill>
                            <a:schemeClr val="tx1"/>
                          </a:solidFill>
                          <a:effectLst/>
                        </a:rPr>
                        <a:t>1495.78</a:t>
                      </a:r>
                      <a:endParaRPr lang="en-IN" sz="1200" b="1" i="0" u="none" strike="noStrike" dirty="0">
                        <a:solidFill>
                          <a:schemeClr val="tx1"/>
                        </a:solidFill>
                        <a:effectLst/>
                        <a:latin typeface="Calibri" panose="020F0502020204030204" pitchFamily="34" charset="0"/>
                      </a:endParaRPr>
                    </a:p>
                  </a:txBody>
                  <a:tcPr marL="6694" marR="6694" marT="6694" marB="0" anchor="b"/>
                </a:tc>
                <a:tc>
                  <a:txBody>
                    <a:bodyPr/>
                    <a:lstStyle/>
                    <a:p>
                      <a:pPr algn="ctr" fontAlgn="b"/>
                      <a:r>
                        <a:rPr lang="en-IN" sz="1200" b="1" u="none" strike="noStrike" dirty="0">
                          <a:solidFill>
                            <a:schemeClr val="tx1"/>
                          </a:solidFill>
                          <a:effectLst/>
                        </a:rPr>
                        <a:t>3584.87</a:t>
                      </a:r>
                      <a:endParaRPr lang="en-IN" sz="1200" b="1" i="0" u="none" strike="noStrike" dirty="0">
                        <a:solidFill>
                          <a:schemeClr val="tx1"/>
                        </a:solidFill>
                        <a:effectLst/>
                        <a:latin typeface="Calibri" panose="020F0502020204030204" pitchFamily="34" charset="0"/>
                      </a:endParaRPr>
                    </a:p>
                  </a:txBody>
                  <a:tcPr marL="6694" marR="6694" marT="6694" marB="0" anchor="b"/>
                </a:tc>
                <a:tc>
                  <a:txBody>
                    <a:bodyPr/>
                    <a:lstStyle/>
                    <a:p>
                      <a:pPr algn="ctr" fontAlgn="b"/>
                      <a:r>
                        <a:rPr lang="en-IN" sz="1200" b="1" u="none" strike="noStrike" dirty="0">
                          <a:solidFill>
                            <a:schemeClr val="tx1"/>
                          </a:solidFill>
                          <a:effectLst/>
                        </a:rPr>
                        <a:t>49.26</a:t>
                      </a:r>
                      <a:endParaRPr lang="en-IN" sz="1200" b="1" i="0" u="none" strike="noStrike" dirty="0">
                        <a:solidFill>
                          <a:schemeClr val="tx1"/>
                        </a:solidFill>
                        <a:effectLst/>
                        <a:latin typeface="Calibri" panose="020F0502020204030204" pitchFamily="34" charset="0"/>
                      </a:endParaRPr>
                    </a:p>
                  </a:txBody>
                  <a:tcPr marL="6694" marR="6694" marT="6694" marB="0" anchor="b"/>
                </a:tc>
                <a:tc>
                  <a:txBody>
                    <a:bodyPr/>
                    <a:lstStyle/>
                    <a:p>
                      <a:pPr algn="ctr" fontAlgn="b"/>
                      <a:r>
                        <a:rPr lang="en-IN" sz="1200" b="1" u="none" strike="noStrike" dirty="0">
                          <a:solidFill>
                            <a:schemeClr val="tx1"/>
                          </a:solidFill>
                          <a:effectLst/>
                        </a:rPr>
                        <a:t>5129.91</a:t>
                      </a:r>
                      <a:endParaRPr lang="en-IN" sz="1200" b="1" i="0" u="none" strike="noStrike" dirty="0">
                        <a:solidFill>
                          <a:schemeClr val="tx1"/>
                        </a:solidFill>
                        <a:effectLst/>
                        <a:latin typeface="Calibri" panose="020F0502020204030204" pitchFamily="34" charset="0"/>
                      </a:endParaRPr>
                    </a:p>
                  </a:txBody>
                  <a:tcPr marL="6694" marR="6694" marT="6694" marB="0" anchor="b"/>
                </a:tc>
                <a:extLst>
                  <a:ext uri="{0D108BD9-81ED-4DB2-BD59-A6C34878D82A}">
                    <a16:rowId xmlns:a16="http://schemas.microsoft.com/office/drawing/2014/main" val="681408551"/>
                  </a:ext>
                </a:extLst>
              </a:tr>
            </a:tbl>
          </a:graphicData>
        </a:graphic>
      </p:graphicFrame>
    </p:spTree>
    <p:extLst>
      <p:ext uri="{BB962C8B-B14F-4D97-AF65-F5344CB8AC3E}">
        <p14:creationId xmlns:p14="http://schemas.microsoft.com/office/powerpoint/2010/main" val="4261464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computer, sport, computer, exercise device&#10;&#10;Description automatically generated">
            <a:extLst>
              <a:ext uri="{FF2B5EF4-FFF2-40B4-BE49-F238E27FC236}">
                <a16:creationId xmlns:a16="http://schemas.microsoft.com/office/drawing/2014/main" id="{987636AC-3C1D-7B31-ABAC-67A98BF95148}"/>
              </a:ext>
            </a:extLst>
          </p:cNvPr>
          <p:cNvPicPr>
            <a:picLocks noChangeAspect="1"/>
          </p:cNvPicPr>
          <p:nvPr/>
        </p:nvPicPr>
        <p:blipFill rotWithShape="1">
          <a:blip r:embed="rId2">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2" name="Footer Placeholder 1">
            <a:extLst>
              <a:ext uri="{FF2B5EF4-FFF2-40B4-BE49-F238E27FC236}">
                <a16:creationId xmlns:a16="http://schemas.microsoft.com/office/drawing/2014/main" id="{1B3A730B-1359-4E88-D6A8-208E96964B0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solidFill>
                  <a:srgbClr val="FFFFFF"/>
                </a:solidFill>
              </a:rPr>
              <a:t>ABC CALL VOLUME TREND ANALYSIS</a:t>
            </a:r>
            <a:endParaRPr lang="en-IN">
              <a:solidFill>
                <a:srgbClr val="FFFFFF"/>
              </a:solidFill>
            </a:endParaRPr>
          </a:p>
        </p:txBody>
      </p:sp>
      <p:sp>
        <p:nvSpPr>
          <p:cNvPr id="3" name="Slide Number Placeholder 2">
            <a:extLst>
              <a:ext uri="{FF2B5EF4-FFF2-40B4-BE49-F238E27FC236}">
                <a16:creationId xmlns:a16="http://schemas.microsoft.com/office/drawing/2014/main" id="{1589BE59-F597-F3B0-F466-7A6D941137B3}"/>
              </a:ext>
            </a:extLst>
          </p:cNvPr>
          <p:cNvSpPr>
            <a:spLocks noGrp="1"/>
          </p:cNvSpPr>
          <p:nvPr>
            <p:ph type="sldNum" sz="quarter" idx="12"/>
          </p:nvPr>
        </p:nvSpPr>
        <p:spPr>
          <a:xfrm>
            <a:off x="8610600" y="6356350"/>
            <a:ext cx="2743200" cy="365125"/>
          </a:xfrm>
        </p:spPr>
        <p:txBody>
          <a:bodyPr>
            <a:normAutofit/>
          </a:bodyPr>
          <a:lstStyle/>
          <a:p>
            <a:pPr>
              <a:spcAft>
                <a:spcPts val="600"/>
              </a:spcAft>
            </a:pPr>
            <a:fld id="{0E0224C4-D392-4DCB-B14B-B7C36E9F81ED}" type="slidenum">
              <a:rPr lang="en-IN">
                <a:solidFill>
                  <a:srgbClr val="FFFFFF"/>
                </a:solidFill>
              </a:rPr>
              <a:pPr>
                <a:spcAft>
                  <a:spcPts val="600"/>
                </a:spcAft>
              </a:pPr>
              <a:t>13</a:t>
            </a:fld>
            <a:endParaRPr lang="en-IN">
              <a:solidFill>
                <a:srgbClr val="FFFFFF"/>
              </a:solidFill>
            </a:endParaRPr>
          </a:p>
        </p:txBody>
      </p:sp>
      <p:sp>
        <p:nvSpPr>
          <p:cNvPr id="6" name="Rectangle 5">
            <a:extLst>
              <a:ext uri="{FF2B5EF4-FFF2-40B4-BE49-F238E27FC236}">
                <a16:creationId xmlns:a16="http://schemas.microsoft.com/office/drawing/2014/main" id="{808304D3-1F58-03D1-E165-D9EED1F8E316}"/>
              </a:ext>
            </a:extLst>
          </p:cNvPr>
          <p:cNvSpPr/>
          <p:nvPr/>
        </p:nvSpPr>
        <p:spPr>
          <a:xfrm>
            <a:off x="0" y="0"/>
            <a:ext cx="12192000" cy="6858000"/>
          </a:xfrm>
          <a:prstGeom prst="rect">
            <a:avLst/>
          </a:prstGeom>
          <a:solidFill>
            <a:schemeClr val="lt1">
              <a:alpha val="73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F0EF1EB6-AABE-D78A-92C4-BDB4763F53BE}"/>
              </a:ext>
            </a:extLst>
          </p:cNvPr>
          <p:cNvSpPr txBox="1"/>
          <p:nvPr/>
        </p:nvSpPr>
        <p:spPr>
          <a:xfrm>
            <a:off x="581025" y="466724"/>
            <a:ext cx="7467600" cy="646331"/>
          </a:xfrm>
          <a:prstGeom prst="rect">
            <a:avLst/>
          </a:prstGeom>
          <a:noFill/>
        </p:spPr>
        <p:txBody>
          <a:bodyPr wrap="square" rtlCol="0">
            <a:spAutoFit/>
          </a:bodyPr>
          <a:lstStyle/>
          <a:p>
            <a:r>
              <a:rPr lang="en-IN" sz="3600" b="1" dirty="0">
                <a:latin typeface="+mj-lt"/>
              </a:rPr>
              <a:t>NIGHT SHIFT AGENTS’ REQUIREMENT</a:t>
            </a:r>
          </a:p>
        </p:txBody>
      </p:sp>
      <p:sp>
        <p:nvSpPr>
          <p:cNvPr id="8" name="TextBox 7">
            <a:extLst>
              <a:ext uri="{FF2B5EF4-FFF2-40B4-BE49-F238E27FC236}">
                <a16:creationId xmlns:a16="http://schemas.microsoft.com/office/drawing/2014/main" id="{D54233FA-99C4-22EF-120A-B855A4973A86}"/>
              </a:ext>
            </a:extLst>
          </p:cNvPr>
          <p:cNvSpPr txBox="1"/>
          <p:nvPr/>
        </p:nvSpPr>
        <p:spPr>
          <a:xfrm>
            <a:off x="617820" y="1232001"/>
            <a:ext cx="5168207" cy="5909310"/>
          </a:xfrm>
          <a:prstGeom prst="rect">
            <a:avLst/>
          </a:prstGeom>
          <a:noFill/>
        </p:spPr>
        <p:txBody>
          <a:bodyPr wrap="square" rtlCol="0">
            <a:spAutoFit/>
          </a:bodyPr>
          <a:lstStyle/>
          <a:p>
            <a:pPr marL="285750" indent="-285750" algn="just">
              <a:buFont typeface="Arial" panose="020B0604020202020204" pitchFamily="34" charset="0"/>
              <a:buChar char="•"/>
            </a:pPr>
            <a:r>
              <a:rPr lang="en-GB" dirty="0"/>
              <a:t>I have rounded up the</a:t>
            </a:r>
            <a:r>
              <a:rPr lang="en-IN" dirty="0"/>
              <a:t> average calls daily(9am – 9pm) to 5130</a:t>
            </a:r>
          </a:p>
          <a:p>
            <a:pPr marL="285750" indent="-285750" algn="just">
              <a:buFont typeface="Arial" panose="020B0604020202020204" pitchFamily="34" charset="0"/>
              <a:buChar char="•"/>
            </a:pPr>
            <a:r>
              <a:rPr lang="en-IN" dirty="0"/>
              <a:t>For every 100 calls in the morning shift, there are 30 calls in the night shift, I have used the round function to calculate night-time call duration</a:t>
            </a:r>
          </a:p>
          <a:p>
            <a:pPr algn="just"/>
            <a:r>
              <a:rPr lang="en-IN" dirty="0"/>
              <a:t>	=ROUND(5130*0.3,0)=1539</a:t>
            </a:r>
          </a:p>
          <a:p>
            <a:pPr algn="just"/>
            <a:endParaRPr lang="en-IN" dirty="0"/>
          </a:p>
          <a:p>
            <a:pPr marL="285750" indent="-285750" algn="just">
              <a:buFont typeface="Arial" panose="020B0604020202020204" pitchFamily="34" charset="0"/>
              <a:buChar char="•"/>
            </a:pPr>
            <a:r>
              <a:rPr lang="en-IN" dirty="0"/>
              <a:t>Additional hours required for night calls is 76.4 hrs</a:t>
            </a:r>
          </a:p>
          <a:p>
            <a:pPr algn="just"/>
            <a:r>
              <a:rPr lang="en-IN" dirty="0"/>
              <a:t>     =5130* 198.6(</a:t>
            </a:r>
            <a:r>
              <a:rPr lang="en-IN" dirty="0" err="1"/>
              <a:t>avg</a:t>
            </a:r>
            <a:r>
              <a:rPr lang="en-IN" dirty="0"/>
              <a:t> of </a:t>
            </a:r>
            <a:r>
              <a:rPr lang="en-IN" dirty="0" err="1"/>
              <a:t>call_seconds</a:t>
            </a:r>
            <a:r>
              <a:rPr lang="en-IN" dirty="0"/>
              <a:t>)*0.9/3600=76.4</a:t>
            </a:r>
          </a:p>
          <a:p>
            <a:pPr algn="just"/>
            <a:endParaRPr lang="en-IN" dirty="0"/>
          </a:p>
          <a:p>
            <a:pPr marL="285750" indent="-285750" algn="just">
              <a:buFont typeface="Arial" panose="020B0604020202020204" pitchFamily="34" charset="0"/>
              <a:buChar char="•"/>
            </a:pPr>
            <a:r>
              <a:rPr lang="en-IN" dirty="0"/>
              <a:t>Additional agents required for night calls is 15.</a:t>
            </a:r>
          </a:p>
          <a:p>
            <a:pPr algn="just"/>
            <a:r>
              <a:rPr lang="en-IN" dirty="0"/>
              <a:t>	=ROUND(76.4/5,0)</a:t>
            </a:r>
          </a:p>
          <a:p>
            <a:pPr algn="just"/>
            <a:endParaRPr lang="en-IN" dirty="0"/>
          </a:p>
          <a:p>
            <a:pPr marL="285750" indent="-285750" algn="just">
              <a:buFont typeface="Arial" panose="020B0604020202020204" pitchFamily="34" charset="0"/>
              <a:buChar char="•"/>
            </a:pPr>
            <a:r>
              <a:rPr lang="en-IN" dirty="0"/>
              <a:t>so I have divided the time duration with 30</a:t>
            </a:r>
          </a:p>
          <a:p>
            <a:pPr algn="just"/>
            <a:r>
              <a:rPr lang="en-IN" dirty="0"/>
              <a:t>	Call duration/30</a:t>
            </a:r>
          </a:p>
          <a:p>
            <a:pPr marL="285750" indent="-285750" algn="just">
              <a:buFont typeface="Arial" panose="020B0604020202020204" pitchFamily="34" charset="0"/>
              <a:buChar char="•"/>
            </a:pPr>
            <a:r>
              <a:rPr lang="en-IN" dirty="0"/>
              <a:t>After the time duration, by using the round function, I calculated the agents required for each time bucket.</a:t>
            </a:r>
          </a:p>
          <a:p>
            <a:pPr marL="285750" indent="-285750" algn="just">
              <a:buFont typeface="Arial" panose="020B0604020202020204" pitchFamily="34" charset="0"/>
              <a:buChar char="•"/>
            </a:pPr>
            <a:endParaRPr lang="en-IN" dirty="0"/>
          </a:p>
          <a:p>
            <a:pPr lvl="1" algn="just"/>
            <a:endParaRPr lang="en-IN" dirty="0"/>
          </a:p>
          <a:p>
            <a:pPr lvl="1" algn="just"/>
            <a:endParaRPr lang="en-IN" dirty="0"/>
          </a:p>
        </p:txBody>
      </p:sp>
      <p:graphicFrame>
        <p:nvGraphicFramePr>
          <p:cNvPr id="11" name="Table 10">
            <a:extLst>
              <a:ext uri="{FF2B5EF4-FFF2-40B4-BE49-F238E27FC236}">
                <a16:creationId xmlns:a16="http://schemas.microsoft.com/office/drawing/2014/main" id="{1EC8B30D-6B6D-0DCA-281A-125C9D01536A}"/>
              </a:ext>
            </a:extLst>
          </p:cNvPr>
          <p:cNvGraphicFramePr>
            <a:graphicFrameLocks noGrp="1"/>
          </p:cNvGraphicFramePr>
          <p:nvPr>
            <p:extLst>
              <p:ext uri="{D42A27DB-BD31-4B8C-83A1-F6EECF244321}">
                <p14:modId xmlns:p14="http://schemas.microsoft.com/office/powerpoint/2010/main" val="2097958478"/>
              </p:ext>
            </p:extLst>
          </p:nvPr>
        </p:nvGraphicFramePr>
        <p:xfrm>
          <a:off x="6095999" y="1427747"/>
          <a:ext cx="5909384" cy="4138862"/>
        </p:xfrm>
        <a:graphic>
          <a:graphicData uri="http://schemas.openxmlformats.org/drawingml/2006/table">
            <a:tbl>
              <a:tblPr firstRow="1">
                <a:tableStyleId>{3C2FFA5D-87B4-456A-9821-1D502468CF0F}</a:tableStyleId>
              </a:tblPr>
              <a:tblGrid>
                <a:gridCol w="1872344">
                  <a:extLst>
                    <a:ext uri="{9D8B030D-6E8A-4147-A177-3AD203B41FA5}">
                      <a16:colId xmlns:a16="http://schemas.microsoft.com/office/drawing/2014/main" val="3427372014"/>
                    </a:ext>
                  </a:extLst>
                </a:gridCol>
                <a:gridCol w="998375">
                  <a:extLst>
                    <a:ext uri="{9D8B030D-6E8A-4147-A177-3AD203B41FA5}">
                      <a16:colId xmlns:a16="http://schemas.microsoft.com/office/drawing/2014/main" val="2613886149"/>
                    </a:ext>
                  </a:extLst>
                </a:gridCol>
                <a:gridCol w="1138335">
                  <a:extLst>
                    <a:ext uri="{9D8B030D-6E8A-4147-A177-3AD203B41FA5}">
                      <a16:colId xmlns:a16="http://schemas.microsoft.com/office/drawing/2014/main" val="2938155378"/>
                    </a:ext>
                  </a:extLst>
                </a:gridCol>
                <a:gridCol w="989045">
                  <a:extLst>
                    <a:ext uri="{9D8B030D-6E8A-4147-A177-3AD203B41FA5}">
                      <a16:colId xmlns:a16="http://schemas.microsoft.com/office/drawing/2014/main" val="4098648012"/>
                    </a:ext>
                  </a:extLst>
                </a:gridCol>
                <a:gridCol w="911285">
                  <a:extLst>
                    <a:ext uri="{9D8B030D-6E8A-4147-A177-3AD203B41FA5}">
                      <a16:colId xmlns:a16="http://schemas.microsoft.com/office/drawing/2014/main" val="225894925"/>
                    </a:ext>
                  </a:extLst>
                </a:gridCol>
              </a:tblGrid>
              <a:tr h="524043">
                <a:tc>
                  <a:txBody>
                    <a:bodyPr/>
                    <a:lstStyle/>
                    <a:p>
                      <a:pPr algn="ctr" fontAlgn="b"/>
                      <a:r>
                        <a:rPr lang="en-IN" sz="1400" b="1" u="none" strike="noStrike" dirty="0">
                          <a:solidFill>
                            <a:schemeClr val="bg1"/>
                          </a:solidFill>
                          <a:effectLst/>
                        </a:rPr>
                        <a:t>night call (9 pm – 9 am)</a:t>
                      </a:r>
                      <a:endParaRPr lang="en-IN" sz="1400" b="1" i="0" u="none" strike="noStrike" dirty="0">
                        <a:solidFill>
                          <a:schemeClr val="bg1"/>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chemeClr val="bg1"/>
                          </a:solidFill>
                          <a:effectLst/>
                        </a:rPr>
                        <a:t>call distribution</a:t>
                      </a:r>
                      <a:endParaRPr lang="en-IN" sz="1400" b="1" i="0" u="none" strike="noStrike" dirty="0">
                        <a:solidFill>
                          <a:schemeClr val="bg1"/>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chemeClr val="bg1"/>
                          </a:solidFill>
                          <a:effectLst/>
                        </a:rPr>
                        <a:t>time duration</a:t>
                      </a:r>
                      <a:endParaRPr lang="en-IN" sz="1400" b="1" i="0" u="none" strike="noStrike" dirty="0">
                        <a:solidFill>
                          <a:schemeClr val="bg1"/>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chemeClr val="bg1"/>
                          </a:solidFill>
                          <a:effectLst/>
                        </a:rPr>
                        <a:t>agents required</a:t>
                      </a:r>
                      <a:endParaRPr lang="en-IN" sz="1400" b="1" i="0" u="none" strike="noStrike" dirty="0">
                        <a:solidFill>
                          <a:schemeClr val="bg1"/>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chemeClr val="bg1"/>
                          </a:solidFill>
                          <a:effectLst/>
                        </a:rPr>
                        <a:t>Agents required2</a:t>
                      </a:r>
                      <a:endParaRPr lang="en-IN" sz="1400" b="1"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6717802"/>
                  </a:ext>
                </a:extLst>
              </a:tr>
              <a:tr h="278063">
                <a:tc>
                  <a:txBody>
                    <a:bodyPr/>
                    <a:lstStyle/>
                    <a:p>
                      <a:pPr algn="ctr" fontAlgn="b"/>
                      <a:r>
                        <a:rPr lang="en-IN" sz="1400" b="0" u="none" strike="noStrike">
                          <a:solidFill>
                            <a:srgbClr val="000000"/>
                          </a:solidFill>
                          <a:effectLst/>
                        </a:rPr>
                        <a:t>9pm - 10 pm</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0.10</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1.5</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dirty="0">
                          <a:solidFill>
                            <a:srgbClr val="000000"/>
                          </a:solidFill>
                          <a:effectLst/>
                        </a:rPr>
                        <a:t>2</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50226210"/>
                  </a:ext>
                </a:extLst>
              </a:tr>
              <a:tr h="278063">
                <a:tc>
                  <a:txBody>
                    <a:bodyPr/>
                    <a:lstStyle/>
                    <a:p>
                      <a:pPr algn="ctr" fontAlgn="b"/>
                      <a:r>
                        <a:rPr lang="en-IN" sz="1400" b="0" u="none" strike="noStrike">
                          <a:solidFill>
                            <a:srgbClr val="000000"/>
                          </a:solidFill>
                          <a:effectLst/>
                        </a:rPr>
                        <a:t>10pm - 11 pm</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0.10</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1.5</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dirty="0">
                          <a:solidFill>
                            <a:srgbClr val="000000"/>
                          </a:solidFill>
                          <a:effectLst/>
                        </a:rPr>
                        <a:t>2</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07357147"/>
                  </a:ext>
                </a:extLst>
              </a:tr>
              <a:tr h="278063">
                <a:tc>
                  <a:txBody>
                    <a:bodyPr/>
                    <a:lstStyle/>
                    <a:p>
                      <a:pPr algn="ctr" fontAlgn="b"/>
                      <a:r>
                        <a:rPr lang="en-IN" sz="1400" b="0" u="none" strike="noStrike">
                          <a:solidFill>
                            <a:srgbClr val="000000"/>
                          </a:solidFill>
                          <a:effectLst/>
                        </a:rPr>
                        <a:t>11pm - 12 pm</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2</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0.07</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dirty="0">
                          <a:solidFill>
                            <a:srgbClr val="000000"/>
                          </a:solidFill>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61407208"/>
                  </a:ext>
                </a:extLst>
              </a:tr>
              <a:tr h="278063">
                <a:tc>
                  <a:txBody>
                    <a:bodyPr/>
                    <a:lstStyle/>
                    <a:p>
                      <a:pPr algn="ctr" fontAlgn="b"/>
                      <a:r>
                        <a:rPr lang="en-IN" sz="1400" b="0" u="none" strike="noStrike">
                          <a:solidFill>
                            <a:srgbClr val="000000"/>
                          </a:solidFill>
                          <a:effectLst/>
                        </a:rPr>
                        <a:t>12pm - 1 am</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2</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0.07</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dirty="0">
                          <a:solidFill>
                            <a:srgbClr val="000000"/>
                          </a:solidFill>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4458228"/>
                  </a:ext>
                </a:extLst>
              </a:tr>
              <a:tr h="278063">
                <a:tc>
                  <a:txBody>
                    <a:bodyPr/>
                    <a:lstStyle/>
                    <a:p>
                      <a:pPr algn="ctr" fontAlgn="b"/>
                      <a:r>
                        <a:rPr lang="en-IN" sz="1400" b="0" u="none" strike="noStrike">
                          <a:solidFill>
                            <a:srgbClr val="000000"/>
                          </a:solidFill>
                          <a:effectLst/>
                        </a:rPr>
                        <a:t>1am - 2am</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0.03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0.5</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dirty="0">
                          <a:solidFill>
                            <a:srgbClr val="000000"/>
                          </a:solidFill>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23160106"/>
                  </a:ext>
                </a:extLst>
              </a:tr>
              <a:tr h="278063">
                <a:tc>
                  <a:txBody>
                    <a:bodyPr/>
                    <a:lstStyle/>
                    <a:p>
                      <a:pPr algn="ctr" fontAlgn="b"/>
                      <a:r>
                        <a:rPr lang="en-IN" sz="1400" b="0" u="none" strike="noStrike">
                          <a:solidFill>
                            <a:srgbClr val="000000"/>
                          </a:solidFill>
                          <a:effectLst/>
                        </a:rPr>
                        <a:t>2am - 3am</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0.03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0.5</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1</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6054277"/>
                  </a:ext>
                </a:extLst>
              </a:tr>
              <a:tr h="278063">
                <a:tc>
                  <a:txBody>
                    <a:bodyPr/>
                    <a:lstStyle/>
                    <a:p>
                      <a:pPr algn="ctr" fontAlgn="b"/>
                      <a:r>
                        <a:rPr lang="en-IN" sz="1400" b="0" u="none" strike="noStrike">
                          <a:solidFill>
                            <a:srgbClr val="000000"/>
                          </a:solidFill>
                          <a:effectLst/>
                        </a:rPr>
                        <a:t>3am - 4am</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0.03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0.5</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dirty="0">
                          <a:solidFill>
                            <a:srgbClr val="000000"/>
                          </a:solidFill>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83518070"/>
                  </a:ext>
                </a:extLst>
              </a:tr>
              <a:tr h="278063">
                <a:tc>
                  <a:txBody>
                    <a:bodyPr/>
                    <a:lstStyle/>
                    <a:p>
                      <a:pPr algn="ctr" fontAlgn="b"/>
                      <a:r>
                        <a:rPr lang="en-IN" sz="1400" b="0" u="none" strike="noStrike">
                          <a:solidFill>
                            <a:srgbClr val="000000"/>
                          </a:solidFill>
                          <a:effectLst/>
                        </a:rPr>
                        <a:t>4am - 5am</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0.03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0.5</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dirty="0">
                          <a:solidFill>
                            <a:srgbClr val="000000"/>
                          </a:solidFill>
                          <a:effectLst/>
                        </a:rPr>
                        <a:t>1</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13572286"/>
                  </a:ext>
                </a:extLst>
              </a:tr>
              <a:tr h="278063">
                <a:tc>
                  <a:txBody>
                    <a:bodyPr/>
                    <a:lstStyle/>
                    <a:p>
                      <a:pPr algn="ctr" fontAlgn="b"/>
                      <a:r>
                        <a:rPr lang="en-IN" sz="1400" b="0" u="none" strike="noStrike">
                          <a:solidFill>
                            <a:srgbClr val="000000"/>
                          </a:solidFill>
                          <a:effectLst/>
                        </a:rPr>
                        <a:t>5am - 6am</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0.10</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1.5</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dirty="0">
                          <a:solidFill>
                            <a:srgbClr val="000000"/>
                          </a:solidFill>
                          <a:effectLst/>
                        </a:rPr>
                        <a:t>2</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7424974"/>
                  </a:ext>
                </a:extLst>
              </a:tr>
              <a:tr h="278063">
                <a:tc>
                  <a:txBody>
                    <a:bodyPr/>
                    <a:lstStyle/>
                    <a:p>
                      <a:pPr algn="ctr" fontAlgn="b"/>
                      <a:r>
                        <a:rPr lang="en-IN" sz="1400" b="0" u="none" strike="noStrike">
                          <a:solidFill>
                            <a:srgbClr val="000000"/>
                          </a:solidFill>
                          <a:effectLst/>
                        </a:rPr>
                        <a:t>6am - 7am</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4</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0.13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2</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dirty="0">
                          <a:solidFill>
                            <a:srgbClr val="000000"/>
                          </a:solidFill>
                          <a:effectLst/>
                        </a:rPr>
                        <a:t>2</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6809887"/>
                  </a:ext>
                </a:extLst>
              </a:tr>
              <a:tr h="278063">
                <a:tc>
                  <a:txBody>
                    <a:bodyPr/>
                    <a:lstStyle/>
                    <a:p>
                      <a:pPr algn="ctr" fontAlgn="b"/>
                      <a:r>
                        <a:rPr lang="en-IN" sz="1400" b="0" u="none" strike="noStrike">
                          <a:solidFill>
                            <a:srgbClr val="000000"/>
                          </a:solidFill>
                          <a:effectLst/>
                        </a:rPr>
                        <a:t>7am - 8am</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4</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0.13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rgbClr val="000000"/>
                          </a:solidFill>
                          <a:effectLst/>
                        </a:rPr>
                        <a:t>2</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0" u="none" strike="noStrike" dirty="0">
                          <a:solidFill>
                            <a:srgbClr val="000000"/>
                          </a:solidFill>
                          <a:effectLst/>
                        </a:rPr>
                        <a:t>2</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50760543"/>
                  </a:ext>
                </a:extLst>
              </a:tr>
              <a:tr h="278063">
                <a:tc>
                  <a:txBody>
                    <a:bodyPr/>
                    <a:lstStyle/>
                    <a:p>
                      <a:pPr algn="ctr" fontAlgn="b"/>
                      <a:r>
                        <a:rPr lang="en-IN" sz="1400" b="0" u="none" strike="noStrike" dirty="0">
                          <a:solidFill>
                            <a:schemeClr val="tx1"/>
                          </a:solidFill>
                          <a:effectLst/>
                        </a:rPr>
                        <a:t>8am - 9am</a:t>
                      </a:r>
                      <a:endParaRPr lang="en-IN" sz="1400" b="0"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chemeClr val="tx1"/>
                          </a:solidFill>
                          <a:effectLst/>
                        </a:rPr>
                        <a:t>5</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chemeClr val="tx1"/>
                          </a:solidFill>
                          <a:effectLst/>
                        </a:rPr>
                        <a:t>0.17</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b="0" u="none" strike="noStrike">
                          <a:solidFill>
                            <a:schemeClr val="tx1"/>
                          </a:solidFill>
                          <a:effectLst/>
                        </a:rPr>
                        <a:t>2.5</a:t>
                      </a:r>
                      <a:endParaRPr lang="en-IN" sz="1400" b="0" i="0" u="none" strike="noStrike">
                        <a:solidFill>
                          <a:schemeClr val="tx1"/>
                        </a:solidFill>
                        <a:effectLst/>
                        <a:latin typeface="Calibri" panose="020F0502020204030204" pitchFamily="34" charset="0"/>
                      </a:endParaRPr>
                    </a:p>
                  </a:txBody>
                  <a:tcPr marL="7620" marR="7620" marT="7620" marB="0" anchor="b"/>
                </a:tc>
                <a:tc>
                  <a:txBody>
                    <a:bodyPr/>
                    <a:lstStyle/>
                    <a:p>
                      <a:pPr algn="ctr" fontAlgn="b"/>
                      <a:r>
                        <a:rPr lang="en-IN" sz="1400" b="0" u="none" strike="noStrike" dirty="0">
                          <a:solidFill>
                            <a:schemeClr val="tx1"/>
                          </a:solidFill>
                          <a:effectLst/>
                        </a:rPr>
                        <a:t>3</a:t>
                      </a:r>
                      <a:endParaRPr lang="en-IN" sz="1400" b="0"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4445760"/>
                  </a:ext>
                </a:extLst>
              </a:tr>
              <a:tr h="278063">
                <a:tc>
                  <a:txBody>
                    <a:bodyPr/>
                    <a:lstStyle/>
                    <a:p>
                      <a:pPr algn="ctr" fontAlgn="b"/>
                      <a:r>
                        <a:rPr lang="en-IN" sz="1400" b="1" u="none" strike="noStrike" dirty="0">
                          <a:solidFill>
                            <a:schemeClr val="tx1"/>
                          </a:solidFill>
                          <a:effectLst/>
                        </a:rPr>
                        <a:t>Total</a:t>
                      </a:r>
                      <a:endParaRPr lang="en-IN" sz="14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chemeClr val="tx1"/>
                          </a:solidFill>
                          <a:effectLst/>
                        </a:rPr>
                        <a:t>30</a:t>
                      </a:r>
                      <a:endParaRPr lang="en-IN" sz="14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chemeClr val="tx1"/>
                          </a:solidFill>
                          <a:effectLst/>
                        </a:rPr>
                        <a:t>1</a:t>
                      </a:r>
                      <a:endParaRPr lang="en-IN" sz="14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chemeClr val="tx1"/>
                          </a:solidFill>
                          <a:effectLst/>
                        </a:rPr>
                        <a:t>15</a:t>
                      </a:r>
                      <a:endParaRPr lang="en-IN" sz="1400" b="1" i="0" u="none" strike="noStrike" dirty="0">
                        <a:solidFill>
                          <a:schemeClr val="tx1"/>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chemeClr val="tx1"/>
                          </a:solidFill>
                          <a:effectLst/>
                        </a:rPr>
                        <a:t>19</a:t>
                      </a:r>
                      <a:endParaRPr lang="en-IN" sz="1400" b="1" i="0" u="none" strike="noStrike" dirty="0">
                        <a:solidFill>
                          <a:schemeClr val="tx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81199738"/>
                  </a:ext>
                </a:extLst>
              </a:tr>
            </a:tbl>
          </a:graphicData>
        </a:graphic>
      </p:graphicFrame>
    </p:spTree>
    <p:extLst>
      <p:ext uri="{BB962C8B-B14F-4D97-AF65-F5344CB8AC3E}">
        <p14:creationId xmlns:p14="http://schemas.microsoft.com/office/powerpoint/2010/main" val="867990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working in an office&#10;&#10;Description automatically generated with low confidence">
            <a:extLst>
              <a:ext uri="{FF2B5EF4-FFF2-40B4-BE49-F238E27FC236}">
                <a16:creationId xmlns:a16="http://schemas.microsoft.com/office/drawing/2014/main" id="{F02F5E2D-FCDB-E745-BCA4-5A2996E1F816}"/>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4134" r="6556"/>
          <a:stretch/>
        </p:blipFill>
        <p:spPr>
          <a:xfrm>
            <a:off x="20" y="10"/>
            <a:ext cx="8450297" cy="6857990"/>
          </a:xfrm>
          <a:prstGeom prst="rect">
            <a:avLst/>
          </a:prstGeom>
        </p:spPr>
      </p:pic>
      <p:sp>
        <p:nvSpPr>
          <p:cNvPr id="6" name="TextBox 5">
            <a:extLst>
              <a:ext uri="{FF2B5EF4-FFF2-40B4-BE49-F238E27FC236}">
                <a16:creationId xmlns:a16="http://schemas.microsoft.com/office/drawing/2014/main" id="{0D20712A-EE0E-4DA2-8FA4-CFCA0E5752AD}"/>
              </a:ext>
            </a:extLst>
          </p:cNvPr>
          <p:cNvSpPr txBox="1"/>
          <p:nvPr/>
        </p:nvSpPr>
        <p:spPr>
          <a:xfrm>
            <a:off x="800088" y="1199591"/>
            <a:ext cx="4619621" cy="3957178"/>
          </a:xfrm>
          <a:prstGeom prst="rect">
            <a:avLst/>
          </a:prstGeom>
        </p:spPr>
        <p:txBody>
          <a:bodyPr vert="horz" lIns="91440" tIns="45720" rIns="91440" bIns="45720" rtlCol="0">
            <a:normAutofit/>
          </a:bodyPr>
          <a:lstStyle/>
          <a:p>
            <a:pPr>
              <a:lnSpc>
                <a:spcPct val="90000"/>
              </a:lnSpc>
              <a:spcAft>
                <a:spcPts val="600"/>
              </a:spcAft>
            </a:pPr>
            <a:r>
              <a:rPr lang="en-US" sz="4000" dirty="0">
                <a:solidFill>
                  <a:srgbClr val="FFFFFF"/>
                </a:solidFill>
              </a:rPr>
              <a:t>INSIGHTS</a:t>
            </a:r>
          </a:p>
          <a:p>
            <a:pPr algn="just">
              <a:lnSpc>
                <a:spcPct val="90000"/>
              </a:lnSpc>
              <a:spcAft>
                <a:spcPts val="600"/>
              </a:spcAft>
            </a:pPr>
            <a:r>
              <a:rPr lang="en-US" sz="2000" dirty="0">
                <a:solidFill>
                  <a:srgbClr val="FFFFFF"/>
                </a:solidFill>
              </a:rPr>
              <a:t>I gained knowledge about the ways in which an analyst can influence the customer service department to enhance customer satisfaction. The project was straightforward as the provided data already included calculated time buckets and call durations in seconds, eliminating the need for further calculations. Additionally, I gained insight into the concept of behavioral analytics.</a:t>
            </a:r>
          </a:p>
        </p:txBody>
      </p:sp>
      <p:pic>
        <p:nvPicPr>
          <p:cNvPr id="8" name="Picture 7" descr="A pair of headphones&#10;&#10;Description automatically generated with medium confidence">
            <a:extLst>
              <a:ext uri="{FF2B5EF4-FFF2-40B4-BE49-F238E27FC236}">
                <a16:creationId xmlns:a16="http://schemas.microsoft.com/office/drawing/2014/main" id="{F1E59906-5F04-8BC6-BA5F-1B1F5B9E8343}"/>
              </a:ext>
            </a:extLst>
          </p:cNvPr>
          <p:cNvPicPr>
            <a:picLocks noChangeAspect="1"/>
          </p:cNvPicPr>
          <p:nvPr/>
        </p:nvPicPr>
        <p:blipFill rotWithShape="1">
          <a:blip r:embed="rId3">
            <a:extLst>
              <a:ext uri="{28A0092B-C50C-407E-A947-70E740481C1C}">
                <a14:useLocalDpi xmlns:a14="http://schemas.microsoft.com/office/drawing/2010/main" val="0"/>
              </a:ext>
            </a:extLst>
          </a:blip>
          <a:srcRect l="14181" r="33651"/>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Footer Placeholder 1">
            <a:extLst>
              <a:ext uri="{FF2B5EF4-FFF2-40B4-BE49-F238E27FC236}">
                <a16:creationId xmlns:a16="http://schemas.microsoft.com/office/drawing/2014/main" id="{2D6D2407-6E1B-9EB2-E0E9-4C2BA9B94608}"/>
              </a:ext>
            </a:extLst>
          </p:cNvPr>
          <p:cNvSpPr>
            <a:spLocks noGrp="1"/>
          </p:cNvSpPr>
          <p:nvPr>
            <p:ph type="ftr" sz="quarter" idx="11"/>
          </p:nvPr>
        </p:nvSpPr>
        <p:spPr>
          <a:xfrm>
            <a:off x="3393233" y="6356350"/>
            <a:ext cx="3769567" cy="365125"/>
          </a:xfrm>
        </p:spPr>
        <p:txBody>
          <a:bodyPr vert="horz" lIns="91440" tIns="45720" rIns="91440" bIns="45720" rtlCol="0" anchor="ctr">
            <a:normAutofit/>
          </a:bodyPr>
          <a:lstStyle/>
          <a:p>
            <a:pPr algn="l">
              <a:spcAft>
                <a:spcPts val="600"/>
              </a:spcAft>
              <a:defRPr/>
            </a:pPr>
            <a:r>
              <a:rPr lang="en-US" kern="1200">
                <a:solidFill>
                  <a:srgbClr val="FFFFFF"/>
                </a:solidFill>
                <a:latin typeface="+mn-lt"/>
                <a:ea typeface="+mn-ea"/>
                <a:cs typeface="+mn-cs"/>
              </a:rPr>
              <a:t>ABC CALL VOLUME TREND ANALYSIS</a:t>
            </a:r>
          </a:p>
        </p:txBody>
      </p:sp>
      <p:sp>
        <p:nvSpPr>
          <p:cNvPr id="3" name="Slide Number Placeholder 2">
            <a:extLst>
              <a:ext uri="{FF2B5EF4-FFF2-40B4-BE49-F238E27FC236}">
                <a16:creationId xmlns:a16="http://schemas.microsoft.com/office/drawing/2014/main" id="{7F8E1998-C3F7-97B5-CCE2-5B09285953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E0224C4-D392-4DCB-B14B-B7C36E9F81ED}" type="slidenum">
              <a:rPr lang="en-US">
                <a:solidFill>
                  <a:srgbClr val="FFFFFF"/>
                </a:solidFill>
              </a:rPr>
              <a:pPr>
                <a:spcAft>
                  <a:spcPts val="600"/>
                </a:spcAft>
                <a:defRPr/>
              </a:pPr>
              <a:t>14</a:t>
            </a:fld>
            <a:endParaRPr lang="en-US">
              <a:solidFill>
                <a:srgbClr val="FFFFFF"/>
              </a:solidFill>
            </a:endParaRPr>
          </a:p>
        </p:txBody>
      </p:sp>
    </p:spTree>
    <p:extLst>
      <p:ext uri="{BB962C8B-B14F-4D97-AF65-F5344CB8AC3E}">
        <p14:creationId xmlns:p14="http://schemas.microsoft.com/office/powerpoint/2010/main" val="2904147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F9D01A42-BE46-E14A-E84A-C0E1F8A00DDB}"/>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298D645-FB21-FCA4-025A-1C209125ED4F}"/>
              </a:ext>
            </a:extLst>
          </p:cNvPr>
          <p:cNvSpPr txBox="1"/>
          <p:nvPr/>
        </p:nvSpPr>
        <p:spPr>
          <a:xfrm>
            <a:off x="965200" y="965200"/>
            <a:ext cx="10261600" cy="35648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1500" b="1" dirty="0">
                <a:ln w="22225">
                  <a:solidFill>
                    <a:schemeClr val="tx1"/>
                  </a:solidFill>
                  <a:miter lim="800000"/>
                </a:ln>
                <a:noFill/>
                <a:latin typeface="+mj-lt"/>
                <a:ea typeface="+mj-ea"/>
                <a:cs typeface="+mj-cs"/>
              </a:rPr>
              <a:t>THANK YOU</a:t>
            </a:r>
          </a:p>
        </p:txBody>
      </p:sp>
      <p:sp>
        <p:nvSpPr>
          <p:cNvPr id="2" name="Footer Placeholder 1">
            <a:extLst>
              <a:ext uri="{FF2B5EF4-FFF2-40B4-BE49-F238E27FC236}">
                <a16:creationId xmlns:a16="http://schemas.microsoft.com/office/drawing/2014/main" id="{8CDA4376-0A22-34AC-07F6-F79E7EB8F5CA}"/>
              </a:ext>
            </a:extLst>
          </p:cNvPr>
          <p:cNvSpPr>
            <a:spLocks noGrp="1"/>
          </p:cNvSpPr>
          <p:nvPr>
            <p:ph type="ftr" sz="quarter" idx="11"/>
          </p:nvPr>
        </p:nvSpPr>
        <p:spPr>
          <a:xfrm>
            <a:off x="965201" y="6356350"/>
            <a:ext cx="6569446" cy="365125"/>
          </a:xfrm>
        </p:spPr>
        <p:txBody>
          <a:bodyPr vert="horz" lIns="91440" tIns="45720" rIns="91440" bIns="45720" rtlCol="0" anchor="ctr">
            <a:normAutofit/>
          </a:bodyPr>
          <a:lstStyle/>
          <a:p>
            <a:pPr algn="l">
              <a:spcAft>
                <a:spcPts val="600"/>
              </a:spcAft>
              <a:defRPr/>
            </a:pPr>
            <a:r>
              <a:rPr lang="en-US" kern="1200">
                <a:solidFill>
                  <a:schemeClr val="tx1"/>
                </a:solidFill>
                <a:latin typeface="Calibri" panose="020F0502020204030204"/>
                <a:ea typeface="+mn-ea"/>
                <a:cs typeface="+mn-cs"/>
              </a:rPr>
              <a:t>ABC CALL VOLUME TREND ANALYSIS</a:t>
            </a:r>
          </a:p>
        </p:txBody>
      </p:sp>
      <p:sp>
        <p:nvSpPr>
          <p:cNvPr id="3" name="Slide Number Placeholder 2">
            <a:extLst>
              <a:ext uri="{FF2B5EF4-FFF2-40B4-BE49-F238E27FC236}">
                <a16:creationId xmlns:a16="http://schemas.microsoft.com/office/drawing/2014/main" id="{5F4C9800-DD3C-5ECB-F96B-E7DB83BC5C42}"/>
              </a:ext>
            </a:extLst>
          </p:cNvPr>
          <p:cNvSpPr>
            <a:spLocks noGrp="1"/>
          </p:cNvSpPr>
          <p:nvPr>
            <p:ph type="sldNum" sz="quarter" idx="12"/>
          </p:nvPr>
        </p:nvSpPr>
        <p:spPr>
          <a:xfrm>
            <a:off x="10744200" y="6356350"/>
            <a:ext cx="609600" cy="365125"/>
          </a:xfrm>
        </p:spPr>
        <p:txBody>
          <a:bodyPr vert="horz" lIns="91440" tIns="45720" rIns="91440" bIns="45720" rtlCol="0" anchor="ctr">
            <a:normAutofit/>
          </a:bodyPr>
          <a:lstStyle/>
          <a:p>
            <a:pPr>
              <a:spcAft>
                <a:spcPts val="600"/>
              </a:spcAft>
              <a:defRPr/>
            </a:pPr>
            <a:fld id="{0E0224C4-D392-4DCB-B14B-B7C36E9F81ED}" type="slidenum">
              <a:rPr lang="en-US">
                <a:solidFill>
                  <a:schemeClr val="tx1"/>
                </a:solidFill>
                <a:latin typeface="Calibri" panose="020F0502020204030204"/>
              </a:rPr>
              <a:pPr>
                <a:spcAft>
                  <a:spcPts val="600"/>
                </a:spcAft>
                <a:defRPr/>
              </a:pPr>
              <a:t>15</a:t>
            </a:fld>
            <a:endParaRPr lang="en-US">
              <a:solidFill>
                <a:schemeClr val="tx1"/>
              </a:solidFill>
              <a:latin typeface="Calibri" panose="020F0502020204030204"/>
            </a:endParaRPr>
          </a:p>
        </p:txBody>
      </p:sp>
    </p:spTree>
    <p:extLst>
      <p:ext uri="{BB962C8B-B14F-4D97-AF65-F5344CB8AC3E}">
        <p14:creationId xmlns:p14="http://schemas.microsoft.com/office/powerpoint/2010/main" val="194431820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D679874-1F31-1E7A-ABDF-0F3DFBF8C16F}"/>
              </a:ext>
            </a:extLst>
          </p:cNvPr>
          <p:cNvSpPr txBox="1"/>
          <p:nvPr/>
        </p:nvSpPr>
        <p:spPr>
          <a:xfrm>
            <a:off x="6657715" y="467271"/>
            <a:ext cx="4195674" cy="205252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b="1">
                <a:latin typeface="+mj-lt"/>
                <a:ea typeface="+mj-ea"/>
                <a:cs typeface="+mj-cs"/>
              </a:rPr>
              <a:t>CONTEXT</a:t>
            </a:r>
          </a:p>
        </p:txBody>
      </p:sp>
      <p:sp>
        <p:nvSpPr>
          <p:cNvPr id="38" name="Oval 2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air of headphones on a keyboard&#10;&#10;Description automatically generated with medium confidence">
            <a:extLst>
              <a:ext uri="{FF2B5EF4-FFF2-40B4-BE49-F238E27FC236}">
                <a16:creationId xmlns:a16="http://schemas.microsoft.com/office/drawing/2014/main" id="{62F0CD7F-411B-C599-212C-3BA0E3122C89}"/>
              </a:ext>
            </a:extLst>
          </p:cNvPr>
          <p:cNvPicPr>
            <a:picLocks noChangeAspect="1"/>
          </p:cNvPicPr>
          <p:nvPr/>
        </p:nvPicPr>
        <p:blipFill rotWithShape="1">
          <a:blip r:embed="rId2">
            <a:extLst>
              <a:ext uri="{28A0092B-C50C-407E-A947-70E740481C1C}">
                <a14:useLocalDpi xmlns:a14="http://schemas.microsoft.com/office/drawing/2010/main" val="0"/>
              </a:ext>
            </a:extLst>
          </a:blip>
          <a:srcRect l="42796" r="955"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39"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0"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4F9C9A0D-BD0F-EFE2-F03B-AC01579C5B5E}"/>
              </a:ext>
            </a:extLst>
          </p:cNvPr>
          <p:cNvSpPr txBox="1"/>
          <p:nvPr/>
        </p:nvSpPr>
        <p:spPr>
          <a:xfrm>
            <a:off x="6657715" y="2990818"/>
            <a:ext cx="4195673" cy="2913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800" dirty="0">
                <a:solidFill>
                  <a:schemeClr val="tx1">
                    <a:alpha val="80000"/>
                  </a:schemeClr>
                </a:solidFill>
              </a:rPr>
              <a:t>Project description</a:t>
            </a:r>
          </a:p>
          <a:p>
            <a:pPr indent="-228600">
              <a:lnSpc>
                <a:spcPct val="90000"/>
              </a:lnSpc>
              <a:spcAft>
                <a:spcPts val="600"/>
              </a:spcAft>
              <a:buFont typeface="Arial" panose="020B0604020202020204" pitchFamily="34" charset="0"/>
              <a:buChar char="•"/>
            </a:pPr>
            <a:r>
              <a:rPr lang="en-US" sz="2800" dirty="0">
                <a:solidFill>
                  <a:schemeClr val="tx1">
                    <a:alpha val="80000"/>
                  </a:schemeClr>
                </a:solidFill>
              </a:rPr>
              <a:t>Approach</a:t>
            </a:r>
          </a:p>
          <a:p>
            <a:pPr indent="-228600">
              <a:lnSpc>
                <a:spcPct val="90000"/>
              </a:lnSpc>
              <a:spcAft>
                <a:spcPts val="600"/>
              </a:spcAft>
              <a:buFont typeface="Arial" panose="020B0604020202020204" pitchFamily="34" charset="0"/>
              <a:buChar char="•"/>
            </a:pPr>
            <a:r>
              <a:rPr lang="en-US" sz="2800" dirty="0">
                <a:solidFill>
                  <a:schemeClr val="tx1">
                    <a:alpha val="80000"/>
                  </a:schemeClr>
                </a:solidFill>
              </a:rPr>
              <a:t>Tech stack used</a:t>
            </a:r>
          </a:p>
          <a:p>
            <a:pPr indent="-228600">
              <a:lnSpc>
                <a:spcPct val="90000"/>
              </a:lnSpc>
              <a:spcAft>
                <a:spcPts val="600"/>
              </a:spcAft>
              <a:buFont typeface="Arial" panose="020B0604020202020204" pitchFamily="34" charset="0"/>
              <a:buChar char="•"/>
            </a:pPr>
            <a:r>
              <a:rPr lang="en-US" sz="2800" dirty="0">
                <a:solidFill>
                  <a:schemeClr val="tx1">
                    <a:alpha val="80000"/>
                  </a:schemeClr>
                </a:solidFill>
              </a:rPr>
              <a:t>Analysis</a:t>
            </a:r>
          </a:p>
          <a:p>
            <a:pPr indent="-228600">
              <a:lnSpc>
                <a:spcPct val="90000"/>
              </a:lnSpc>
              <a:spcAft>
                <a:spcPts val="600"/>
              </a:spcAft>
              <a:buFont typeface="Arial" panose="020B0604020202020204" pitchFamily="34" charset="0"/>
              <a:buChar char="•"/>
            </a:pPr>
            <a:r>
              <a:rPr lang="en-US" sz="2800" dirty="0">
                <a:solidFill>
                  <a:schemeClr val="tx1">
                    <a:alpha val="80000"/>
                  </a:schemeClr>
                </a:solidFill>
              </a:rPr>
              <a:t>Insights</a:t>
            </a:r>
          </a:p>
          <a:p>
            <a:pPr>
              <a:lnSpc>
                <a:spcPct val="90000"/>
              </a:lnSpc>
              <a:spcAft>
                <a:spcPts val="600"/>
              </a:spcAft>
            </a:pPr>
            <a:endParaRPr lang="en-US" sz="2800" dirty="0">
              <a:solidFill>
                <a:schemeClr val="tx1">
                  <a:alpha val="80000"/>
                </a:schemeClr>
              </a:solidFill>
            </a:endParaRPr>
          </a:p>
        </p:txBody>
      </p:sp>
      <p:sp>
        <p:nvSpPr>
          <p:cNvPr id="41"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36"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7E989FA0-ED5F-E268-8C59-377A7C24B369}"/>
              </a:ext>
            </a:extLst>
          </p:cNvPr>
          <p:cNvSpPr>
            <a:spLocks noGrp="1"/>
          </p:cNvSpPr>
          <p:nvPr>
            <p:ph type="ftr" sz="quarter" idx="11"/>
          </p:nvPr>
        </p:nvSpPr>
        <p:spPr/>
        <p:txBody>
          <a:bodyPr/>
          <a:lstStyle/>
          <a:p>
            <a:r>
              <a:rPr lang="en-GB"/>
              <a:t>ABC CALL VOLUME TREND ANALYSIS</a:t>
            </a:r>
            <a:endParaRPr lang="en-IN"/>
          </a:p>
        </p:txBody>
      </p:sp>
      <p:sp>
        <p:nvSpPr>
          <p:cNvPr id="4" name="Slide Number Placeholder 3">
            <a:extLst>
              <a:ext uri="{FF2B5EF4-FFF2-40B4-BE49-F238E27FC236}">
                <a16:creationId xmlns:a16="http://schemas.microsoft.com/office/drawing/2014/main" id="{38F9D500-0A57-5932-D626-88808DEFC54F}"/>
              </a:ext>
            </a:extLst>
          </p:cNvPr>
          <p:cNvSpPr>
            <a:spLocks noGrp="1"/>
          </p:cNvSpPr>
          <p:nvPr>
            <p:ph type="sldNum" sz="quarter" idx="12"/>
          </p:nvPr>
        </p:nvSpPr>
        <p:spPr/>
        <p:txBody>
          <a:bodyPr/>
          <a:lstStyle/>
          <a:p>
            <a:fld id="{0E0224C4-D392-4DCB-B14B-B7C36E9F81ED}" type="slidenum">
              <a:rPr lang="en-IN" smtClean="0"/>
              <a:t>2</a:t>
            </a:fld>
            <a:endParaRPr lang="en-IN"/>
          </a:p>
        </p:txBody>
      </p:sp>
    </p:spTree>
    <p:extLst>
      <p:ext uri="{BB962C8B-B14F-4D97-AF65-F5344CB8AC3E}">
        <p14:creationId xmlns:p14="http://schemas.microsoft.com/office/powerpoint/2010/main" val="1770202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sitting at a table working on computers&#10;&#10;Description automatically generated with low confidence">
            <a:extLst>
              <a:ext uri="{FF2B5EF4-FFF2-40B4-BE49-F238E27FC236}">
                <a16:creationId xmlns:a16="http://schemas.microsoft.com/office/drawing/2014/main" id="{4A51B6E2-2D4E-9448-8E92-43D30C1A3188}"/>
              </a:ext>
            </a:extLst>
          </p:cNvPr>
          <p:cNvPicPr>
            <a:picLocks noChangeAspect="1"/>
          </p:cNvPicPr>
          <p:nvPr/>
        </p:nvPicPr>
        <p:blipFill rotWithShape="1">
          <a:blip r:embed="rId2">
            <a:extLst>
              <a:ext uri="{28A0092B-C50C-407E-A947-70E740481C1C}">
                <a14:useLocalDpi xmlns:a14="http://schemas.microsoft.com/office/drawing/2010/main" val="0"/>
              </a:ext>
            </a:extLst>
          </a:blip>
          <a:srcRect r="5882" b="-1"/>
          <a:stretch/>
        </p:blipFill>
        <p:spPr>
          <a:xfrm>
            <a:off x="1" y="10"/>
            <a:ext cx="9669642" cy="6857990"/>
          </a:xfrm>
          <a:prstGeom prst="rect">
            <a:avLst/>
          </a:prstGeom>
        </p:spPr>
      </p:pic>
      <p:sp>
        <p:nvSpPr>
          <p:cNvPr id="43" name="Rectangle 4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D225C65-8A37-E466-6836-813A80B1FAF4}"/>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PROJECT DESCRIPTION</a:t>
            </a:r>
          </a:p>
        </p:txBody>
      </p:sp>
      <p:sp>
        <p:nvSpPr>
          <p:cNvPr id="7" name="TextBox 6">
            <a:extLst>
              <a:ext uri="{FF2B5EF4-FFF2-40B4-BE49-F238E27FC236}">
                <a16:creationId xmlns:a16="http://schemas.microsoft.com/office/drawing/2014/main" id="{795B4B05-D1E6-97CC-C2C7-E9C176CDB8BC}"/>
              </a:ext>
            </a:extLst>
          </p:cNvPr>
          <p:cNvSpPr txBox="1"/>
          <p:nvPr/>
        </p:nvSpPr>
        <p:spPr>
          <a:xfrm>
            <a:off x="7531610" y="2434201"/>
            <a:ext cx="3822189"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This project focuses on customer care calls from the insurance category in ABC company. </a:t>
            </a:r>
          </a:p>
          <a:p>
            <a:pPr indent="-228600">
              <a:lnSpc>
                <a:spcPct val="90000"/>
              </a:lnSpc>
              <a:spcAft>
                <a:spcPts val="600"/>
              </a:spcAft>
              <a:buFont typeface="Arial" panose="020B0604020202020204" pitchFamily="34" charset="0"/>
              <a:buChar char="•"/>
            </a:pPr>
            <a:r>
              <a:rPr lang="en-US" sz="2000" dirty="0"/>
              <a:t>The objective is to analyze these calls over a full day to determine various metrics, such as the average number of calls, total call volume, abandon rate, and the number of additional agents required to ensure a positive customer experience. </a:t>
            </a:r>
          </a:p>
        </p:txBody>
      </p:sp>
      <p:sp>
        <p:nvSpPr>
          <p:cNvPr id="2" name="Footer Placeholder 1">
            <a:extLst>
              <a:ext uri="{FF2B5EF4-FFF2-40B4-BE49-F238E27FC236}">
                <a16:creationId xmlns:a16="http://schemas.microsoft.com/office/drawing/2014/main" id="{511A799C-611E-3733-5EA3-024890B81D9A}"/>
              </a:ext>
            </a:extLst>
          </p:cNvPr>
          <p:cNvSpPr>
            <a:spLocks noGrp="1"/>
          </p:cNvSpPr>
          <p:nvPr>
            <p:ph type="ftr" sz="quarter" idx="11"/>
          </p:nvPr>
        </p:nvSpPr>
        <p:spPr/>
        <p:txBody>
          <a:bodyPr/>
          <a:lstStyle/>
          <a:p>
            <a:r>
              <a:rPr lang="en-GB"/>
              <a:t>ABC CALL VOLUME TREND ANALYSIS</a:t>
            </a:r>
            <a:endParaRPr lang="en-IN"/>
          </a:p>
        </p:txBody>
      </p:sp>
      <p:sp>
        <p:nvSpPr>
          <p:cNvPr id="4" name="Slide Number Placeholder 3">
            <a:extLst>
              <a:ext uri="{FF2B5EF4-FFF2-40B4-BE49-F238E27FC236}">
                <a16:creationId xmlns:a16="http://schemas.microsoft.com/office/drawing/2014/main" id="{D7BA1F34-D3E8-656C-ADBD-63ECC4F71EBA}"/>
              </a:ext>
            </a:extLst>
          </p:cNvPr>
          <p:cNvSpPr>
            <a:spLocks noGrp="1"/>
          </p:cNvSpPr>
          <p:nvPr>
            <p:ph type="sldNum" sz="quarter" idx="12"/>
          </p:nvPr>
        </p:nvSpPr>
        <p:spPr/>
        <p:txBody>
          <a:bodyPr/>
          <a:lstStyle/>
          <a:p>
            <a:fld id="{0E0224C4-D392-4DCB-B14B-B7C36E9F81ED}" type="slidenum">
              <a:rPr lang="en-IN" smtClean="0"/>
              <a:t>3</a:t>
            </a:fld>
            <a:endParaRPr lang="en-IN"/>
          </a:p>
        </p:txBody>
      </p:sp>
    </p:spTree>
    <p:extLst>
      <p:ext uri="{BB962C8B-B14F-4D97-AF65-F5344CB8AC3E}">
        <p14:creationId xmlns:p14="http://schemas.microsoft.com/office/powerpoint/2010/main" val="1510977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Arc 2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32310BD-061D-8957-A875-D38B928A390E}"/>
              </a:ext>
            </a:extLst>
          </p:cNvPr>
          <p:cNvSpPr txBox="1"/>
          <p:nvPr/>
        </p:nvSpPr>
        <p:spPr>
          <a:xfrm>
            <a:off x="5894962" y="744461"/>
            <a:ext cx="545883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APPROACH</a:t>
            </a:r>
          </a:p>
        </p:txBody>
      </p:sp>
      <p:sp>
        <p:nvSpPr>
          <p:cNvPr id="30" name="Freeform: Shape 2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group of people wearing headsets and sitting at a table&#10;&#10;Description automatically generated with low confidence">
            <a:extLst>
              <a:ext uri="{FF2B5EF4-FFF2-40B4-BE49-F238E27FC236}">
                <a16:creationId xmlns:a16="http://schemas.microsoft.com/office/drawing/2014/main" id="{6CEC9CA3-A65B-2C8F-C410-2DAD5BDA2CCA}"/>
              </a:ext>
            </a:extLst>
          </p:cNvPr>
          <p:cNvPicPr>
            <a:picLocks noChangeAspect="1"/>
          </p:cNvPicPr>
          <p:nvPr/>
        </p:nvPicPr>
        <p:blipFill rotWithShape="1">
          <a:blip r:embed="rId2">
            <a:extLst>
              <a:ext uri="{28A0092B-C50C-407E-A947-70E740481C1C}">
                <a14:useLocalDpi xmlns:a14="http://schemas.microsoft.com/office/drawing/2010/main" val="0"/>
              </a:ext>
            </a:extLst>
          </a:blip>
          <a:srcRect l="20100" r="40456" b="-2"/>
          <a:stretch/>
        </p:blipFill>
        <p:spPr>
          <a:xfrm>
            <a:off x="1417923" y="511293"/>
            <a:ext cx="3347898"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TextBox 4">
            <a:extLst>
              <a:ext uri="{FF2B5EF4-FFF2-40B4-BE49-F238E27FC236}">
                <a16:creationId xmlns:a16="http://schemas.microsoft.com/office/drawing/2014/main" id="{32B8483B-BE28-DDB6-79F3-C8C475F12ED6}"/>
              </a:ext>
            </a:extLst>
          </p:cNvPr>
          <p:cNvSpPr txBox="1"/>
          <p:nvPr/>
        </p:nvSpPr>
        <p:spPr>
          <a:xfrm>
            <a:off x="5894962" y="1984443"/>
            <a:ext cx="5458838" cy="4192520"/>
          </a:xfrm>
          <a:prstGeom prst="rect">
            <a:avLst/>
          </a:prstGeom>
        </p:spPr>
        <p:txBody>
          <a:bodyPr vert="horz" lIns="91440" tIns="45720" rIns="91440" bIns="45720" rtlCol="0">
            <a:normAutofit/>
          </a:bodyPr>
          <a:lstStyle/>
          <a:p>
            <a:pPr algn="just">
              <a:lnSpc>
                <a:spcPct val="90000"/>
              </a:lnSpc>
              <a:spcAft>
                <a:spcPts val="600"/>
              </a:spcAft>
            </a:pPr>
            <a:r>
              <a:rPr lang="en-US" dirty="0"/>
              <a:t>For this project, I have taken the approach of using Microsoft Excel to create a pivot table that summarizes the call volume data by different categories such as date, time of day, call type, etc. This will allow you to easily analyze the trends and patterns in the call volume over time. Next, I have used assumptions about the call volume trends to estimate how many people are required for night shifts. For example, if the call volume tends to peak during certain times of the day, you can assume that more people will be needed during those times. </a:t>
            </a:r>
          </a:p>
        </p:txBody>
      </p:sp>
      <p:sp>
        <p:nvSpPr>
          <p:cNvPr id="6" name="Footer Placeholder 5">
            <a:extLst>
              <a:ext uri="{FF2B5EF4-FFF2-40B4-BE49-F238E27FC236}">
                <a16:creationId xmlns:a16="http://schemas.microsoft.com/office/drawing/2014/main" id="{572FC218-3068-C99C-A3B1-748F9AF5ABD1}"/>
              </a:ext>
            </a:extLst>
          </p:cNvPr>
          <p:cNvSpPr>
            <a:spLocks noGrp="1"/>
          </p:cNvSpPr>
          <p:nvPr>
            <p:ph type="ftr" sz="quarter" idx="11"/>
          </p:nvPr>
        </p:nvSpPr>
        <p:spPr/>
        <p:txBody>
          <a:bodyPr/>
          <a:lstStyle/>
          <a:p>
            <a:r>
              <a:rPr lang="en-GB"/>
              <a:t>ABC CALL VOLUME TREND ANALYSIS</a:t>
            </a:r>
            <a:endParaRPr lang="en-IN"/>
          </a:p>
        </p:txBody>
      </p:sp>
      <p:sp>
        <p:nvSpPr>
          <p:cNvPr id="7" name="Slide Number Placeholder 6">
            <a:extLst>
              <a:ext uri="{FF2B5EF4-FFF2-40B4-BE49-F238E27FC236}">
                <a16:creationId xmlns:a16="http://schemas.microsoft.com/office/drawing/2014/main" id="{7EA508FD-BAA4-3038-96CB-FCABDC5C1423}"/>
              </a:ext>
            </a:extLst>
          </p:cNvPr>
          <p:cNvSpPr>
            <a:spLocks noGrp="1"/>
          </p:cNvSpPr>
          <p:nvPr>
            <p:ph type="sldNum" sz="quarter" idx="12"/>
          </p:nvPr>
        </p:nvSpPr>
        <p:spPr/>
        <p:txBody>
          <a:bodyPr/>
          <a:lstStyle/>
          <a:p>
            <a:fld id="{0E0224C4-D392-4DCB-B14B-B7C36E9F81ED}" type="slidenum">
              <a:rPr lang="en-IN" smtClean="0"/>
              <a:t>4</a:t>
            </a:fld>
            <a:endParaRPr lang="en-IN"/>
          </a:p>
        </p:txBody>
      </p:sp>
    </p:spTree>
    <p:extLst>
      <p:ext uri="{BB962C8B-B14F-4D97-AF65-F5344CB8AC3E}">
        <p14:creationId xmlns:p14="http://schemas.microsoft.com/office/powerpoint/2010/main" val="2773998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graphical user interface&#10;&#10;Description automatically generated">
            <a:extLst>
              <a:ext uri="{FF2B5EF4-FFF2-40B4-BE49-F238E27FC236}">
                <a16:creationId xmlns:a16="http://schemas.microsoft.com/office/drawing/2014/main" id="{C0EC6421-0836-A5C1-1247-A903F3F3C087}"/>
              </a:ext>
            </a:extLst>
          </p:cNvPr>
          <p:cNvPicPr>
            <a:picLocks noChangeAspect="1"/>
          </p:cNvPicPr>
          <p:nvPr/>
        </p:nvPicPr>
        <p:blipFill rotWithShape="1">
          <a:blip r:embed="rId2">
            <a:extLst>
              <a:ext uri="{28A0092B-C50C-407E-A947-70E740481C1C}">
                <a14:useLocalDpi xmlns:a14="http://schemas.microsoft.com/office/drawing/2010/main" val="0"/>
              </a:ext>
            </a:extLst>
          </a:blip>
          <a:srcRect l="25"/>
          <a:stretch/>
        </p:blipFill>
        <p:spPr>
          <a:xfrm>
            <a:off x="1524" y="10"/>
            <a:ext cx="12188952" cy="6857990"/>
          </a:xfrm>
          <a:prstGeom prst="rect">
            <a:avLst/>
          </a:prstGeom>
        </p:spPr>
      </p:pic>
      <p:sp>
        <p:nvSpPr>
          <p:cNvPr id="31" name="Freeform: Shape 24">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37" y="875758"/>
            <a:ext cx="5219885" cy="51095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26">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86" y="673591"/>
            <a:ext cx="5565913" cy="54154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734" y="1041621"/>
            <a:ext cx="4953365" cy="480152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7" name="TextBox 6">
            <a:extLst>
              <a:ext uri="{FF2B5EF4-FFF2-40B4-BE49-F238E27FC236}">
                <a16:creationId xmlns:a16="http://schemas.microsoft.com/office/drawing/2014/main" id="{B394D50C-68A5-8D04-D83F-ED48F569DF94}"/>
              </a:ext>
            </a:extLst>
          </p:cNvPr>
          <p:cNvSpPr txBox="1"/>
          <p:nvPr/>
        </p:nvSpPr>
        <p:spPr>
          <a:xfrm>
            <a:off x="1458911" y="1135274"/>
            <a:ext cx="4181444" cy="236267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dirty="0">
                <a:solidFill>
                  <a:schemeClr val="tx1">
                    <a:lumMod val="75000"/>
                    <a:lumOff val="25000"/>
                  </a:schemeClr>
                </a:solidFill>
                <a:latin typeface="+mj-lt"/>
                <a:ea typeface="+mj-ea"/>
                <a:cs typeface="+mj-cs"/>
              </a:rPr>
              <a:t>TECH STACK USED</a:t>
            </a:r>
          </a:p>
        </p:txBody>
      </p:sp>
      <p:sp>
        <p:nvSpPr>
          <p:cNvPr id="2" name="Footer Placeholder 1">
            <a:extLst>
              <a:ext uri="{FF2B5EF4-FFF2-40B4-BE49-F238E27FC236}">
                <a16:creationId xmlns:a16="http://schemas.microsoft.com/office/drawing/2014/main" id="{461D8E7F-C021-2DEA-2959-A6E0149E7C0F}"/>
              </a:ext>
            </a:extLst>
          </p:cNvPr>
          <p:cNvSpPr>
            <a:spLocks noGrp="1"/>
          </p:cNvSpPr>
          <p:nvPr>
            <p:ph type="ftr" sz="quarter" idx="11"/>
          </p:nvPr>
        </p:nvSpPr>
        <p:spPr>
          <a:xfrm>
            <a:off x="3235582" y="6355080"/>
            <a:ext cx="5669280" cy="365760"/>
          </a:xfrm>
        </p:spPr>
        <p:txBody>
          <a:bodyPr vert="horz" lIns="91440" tIns="45720" rIns="91440" bIns="45720" rtlCol="0" anchor="ctr">
            <a:normAutofit/>
          </a:bodyPr>
          <a:lstStyle/>
          <a:p>
            <a:pPr>
              <a:spcAft>
                <a:spcPts val="600"/>
              </a:spcAft>
              <a:defRPr/>
            </a:pPr>
            <a:r>
              <a:rPr lang="en-US" kern="1200" dirty="0">
                <a:solidFill>
                  <a:srgbClr val="FFFFFF"/>
                </a:solidFill>
                <a:latin typeface="Calibri" panose="020F0502020204030204"/>
                <a:ea typeface="+mn-ea"/>
                <a:cs typeface="+mn-cs"/>
              </a:rPr>
              <a:t>ABC CALL VOLUME TREND ANALYSIS</a:t>
            </a:r>
          </a:p>
        </p:txBody>
      </p:sp>
      <p:sp>
        <p:nvSpPr>
          <p:cNvPr id="3" name="Slide Number Placeholder 2">
            <a:extLst>
              <a:ext uri="{FF2B5EF4-FFF2-40B4-BE49-F238E27FC236}">
                <a16:creationId xmlns:a16="http://schemas.microsoft.com/office/drawing/2014/main" id="{8A93FBDF-FFE9-0D0D-D545-DDAB618246E9}"/>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0E0224C4-D392-4DCB-B14B-B7C36E9F81ED}" type="slidenum">
              <a:rPr lang="en-US" sz="1600">
                <a:solidFill>
                  <a:srgbClr val="FFFFFF"/>
                </a:solidFill>
                <a:latin typeface="Calibri" panose="020F0502020204030204"/>
              </a:rPr>
              <a:pPr algn="l">
                <a:spcAft>
                  <a:spcPts val="600"/>
                </a:spcAft>
                <a:defRPr/>
              </a:pPr>
              <a:t>5</a:t>
            </a:fld>
            <a:endParaRPr lang="en-US" sz="1600">
              <a:solidFill>
                <a:srgbClr val="FFFFFF"/>
              </a:solidFill>
              <a:latin typeface="Calibri" panose="020F0502020204030204"/>
            </a:endParaRPr>
          </a:p>
        </p:txBody>
      </p:sp>
      <p:sp>
        <p:nvSpPr>
          <p:cNvPr id="6" name="TextBox 5">
            <a:extLst>
              <a:ext uri="{FF2B5EF4-FFF2-40B4-BE49-F238E27FC236}">
                <a16:creationId xmlns:a16="http://schemas.microsoft.com/office/drawing/2014/main" id="{CE130134-BC34-69F3-9848-1F6C5C19E8F0}"/>
              </a:ext>
            </a:extLst>
          </p:cNvPr>
          <p:cNvSpPr txBox="1"/>
          <p:nvPr/>
        </p:nvSpPr>
        <p:spPr>
          <a:xfrm>
            <a:off x="5640355" y="2747865"/>
            <a:ext cx="914400" cy="914400"/>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47494CAC-D3DE-A5F8-E844-70347F52D288}"/>
              </a:ext>
            </a:extLst>
          </p:cNvPr>
          <p:cNvSpPr txBox="1"/>
          <p:nvPr/>
        </p:nvSpPr>
        <p:spPr>
          <a:xfrm>
            <a:off x="1394220" y="3764030"/>
            <a:ext cx="4181444" cy="954107"/>
          </a:xfrm>
          <a:prstGeom prst="rect">
            <a:avLst/>
          </a:prstGeom>
          <a:noFill/>
        </p:spPr>
        <p:txBody>
          <a:bodyPr wrap="square" rtlCol="0">
            <a:spAutoFit/>
          </a:bodyPr>
          <a:lstStyle/>
          <a:p>
            <a:pPr algn="ctr"/>
            <a:r>
              <a:rPr lang="en-IN" sz="2800" dirty="0">
                <a:latin typeface="+mj-lt"/>
              </a:rPr>
              <a:t>Microsoft Excel</a:t>
            </a:r>
          </a:p>
          <a:p>
            <a:pPr algn="ctr"/>
            <a:r>
              <a:rPr lang="en-IN" sz="2800" dirty="0">
                <a:latin typeface="+mj-lt"/>
              </a:rPr>
              <a:t>PowerPoint</a:t>
            </a:r>
          </a:p>
        </p:txBody>
      </p:sp>
    </p:spTree>
    <p:extLst>
      <p:ext uri="{BB962C8B-B14F-4D97-AF65-F5344CB8AC3E}">
        <p14:creationId xmlns:p14="http://schemas.microsoft.com/office/powerpoint/2010/main" val="2440569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air of headphones&#10;&#10;Description automatically generated with medium confidence">
            <a:extLst>
              <a:ext uri="{FF2B5EF4-FFF2-40B4-BE49-F238E27FC236}">
                <a16:creationId xmlns:a16="http://schemas.microsoft.com/office/drawing/2014/main" id="{BD2D2BD0-06B9-AED5-389F-C588CE88FC23}"/>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3391"/>
          <a:stretch/>
        </p:blipFill>
        <p:spPr>
          <a:xfrm>
            <a:off x="0" y="10"/>
            <a:ext cx="12192000" cy="6857990"/>
          </a:xfrm>
          <a:prstGeom prst="rect">
            <a:avLst/>
          </a:prstGeom>
        </p:spPr>
      </p:pic>
      <p:sp>
        <p:nvSpPr>
          <p:cNvPr id="13" name="Rectangle 1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C51008A-D178-B78E-1CD7-CDC02C12FC62}"/>
              </a:ext>
            </a:extLst>
          </p:cNvPr>
          <p:cNvSpPr txBox="1"/>
          <p:nvPr/>
        </p:nvSpPr>
        <p:spPr>
          <a:xfrm>
            <a:off x="404553" y="3091928"/>
            <a:ext cx="907856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latin typeface="+mj-lt"/>
                <a:ea typeface="+mj-ea"/>
                <a:cs typeface="+mj-cs"/>
              </a:rPr>
              <a:t>ANALYSIS</a:t>
            </a:r>
          </a:p>
        </p:txBody>
      </p:sp>
      <p:sp>
        <p:nvSpPr>
          <p:cNvPr id="14" name="Rectangle: Rounded Corners 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43FD32C0-5B8C-B74F-28FB-2AF4DE5A720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solidFill>
                <a:latin typeface="Calibri" panose="020F0502020204030204"/>
                <a:ea typeface="+mn-ea"/>
                <a:cs typeface="+mn-cs"/>
              </a:rPr>
              <a:t>ABC CALL VOLUME TREND ANALYSIS</a:t>
            </a:r>
          </a:p>
        </p:txBody>
      </p:sp>
      <p:sp>
        <p:nvSpPr>
          <p:cNvPr id="3" name="Slide Number Placeholder 2">
            <a:extLst>
              <a:ext uri="{FF2B5EF4-FFF2-40B4-BE49-F238E27FC236}">
                <a16:creationId xmlns:a16="http://schemas.microsoft.com/office/drawing/2014/main" id="{70F2E8BA-4FE3-7742-C9CE-153DD07EB9E4}"/>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defRPr/>
            </a:pPr>
            <a:fld id="{0E0224C4-D392-4DCB-B14B-B7C36E9F81ED}" type="slidenum">
              <a:rPr lang="en-US">
                <a:solidFill>
                  <a:schemeClr val="tx1"/>
                </a:solidFill>
                <a:latin typeface="Calibri" panose="020F0502020204030204"/>
              </a:rPr>
              <a:pPr>
                <a:spcAft>
                  <a:spcPts val="600"/>
                </a:spcAft>
                <a:defRPr/>
              </a:pPr>
              <a:t>6</a:t>
            </a:fld>
            <a:endParaRPr lang="en-US">
              <a:solidFill>
                <a:schemeClr val="tx1"/>
              </a:solidFill>
              <a:latin typeface="Calibri" panose="020F0502020204030204"/>
            </a:endParaRPr>
          </a:p>
        </p:txBody>
      </p:sp>
    </p:spTree>
    <p:extLst>
      <p:ext uri="{BB962C8B-B14F-4D97-AF65-F5344CB8AC3E}">
        <p14:creationId xmlns:p14="http://schemas.microsoft.com/office/powerpoint/2010/main" val="42149737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96BE2C4-8AE4-6726-664D-B3C8627CFF9B}"/>
              </a:ext>
            </a:extLst>
          </p:cNvPr>
          <p:cNvSpPr txBox="1"/>
          <p:nvPr/>
        </p:nvSpPr>
        <p:spPr>
          <a:xfrm>
            <a:off x="1051560" y="586822"/>
            <a:ext cx="3657600"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a:latin typeface="+mj-lt"/>
                <a:ea typeface="+mj-ea"/>
                <a:cs typeface="+mj-cs"/>
              </a:rPr>
              <a:t>AVERAGE CALL TIME DURATION</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4E8C492-8618-53CB-55EB-62EBB9CF235A}"/>
              </a:ext>
            </a:extLst>
          </p:cNvPr>
          <p:cNvSpPr txBox="1"/>
          <p:nvPr/>
        </p:nvSpPr>
        <p:spPr>
          <a:xfrm>
            <a:off x="5250106" y="586822"/>
            <a:ext cx="6106742" cy="1645920"/>
          </a:xfrm>
          <a:prstGeom prst="rect">
            <a:avLst/>
          </a:prstGeom>
        </p:spPr>
        <p:txBody>
          <a:bodyPr vert="horz" lIns="91440" tIns="45720" rIns="91440" bIns="45720" rtlCol="0" anchor="ctr">
            <a:normAutofit lnSpcReduction="10000"/>
          </a:bodyPr>
          <a:lstStyle/>
          <a:p>
            <a:pPr algn="just">
              <a:lnSpc>
                <a:spcPct val="90000"/>
              </a:lnSpc>
              <a:spcAft>
                <a:spcPts val="600"/>
              </a:spcAft>
            </a:pPr>
            <a:r>
              <a:rPr lang="en-GB" dirty="0"/>
              <a:t>We are required to determine the mean duration of every incoming call received by the agents according to each time bucket. To do so, I have generated a pivot table that uses the time bucket and </a:t>
            </a:r>
            <a:r>
              <a:rPr lang="en-GB" dirty="0" err="1"/>
              <a:t>call_seconds</a:t>
            </a:r>
            <a:r>
              <a:rPr lang="en-GB" dirty="0"/>
              <a:t> column, and I have used the call status to filter out the unanswered calls from the entire dataset. Finally, I have constructed a bar chart to showcase the average call duration.</a:t>
            </a:r>
            <a:endParaRPr lang="en-US" dirty="0"/>
          </a:p>
        </p:txBody>
      </p:sp>
      <p:graphicFrame>
        <p:nvGraphicFramePr>
          <p:cNvPr id="6" name="Table 5">
            <a:extLst>
              <a:ext uri="{FF2B5EF4-FFF2-40B4-BE49-F238E27FC236}">
                <a16:creationId xmlns:a16="http://schemas.microsoft.com/office/drawing/2014/main" id="{FFA9E0EA-A4AC-DC9E-C386-DAF04558FEB0}"/>
              </a:ext>
            </a:extLst>
          </p:cNvPr>
          <p:cNvGraphicFramePr>
            <a:graphicFrameLocks noGrp="1"/>
          </p:cNvGraphicFramePr>
          <p:nvPr>
            <p:extLst>
              <p:ext uri="{D42A27DB-BD31-4B8C-83A1-F6EECF244321}">
                <p14:modId xmlns:p14="http://schemas.microsoft.com/office/powerpoint/2010/main" val="2486420569"/>
              </p:ext>
            </p:extLst>
          </p:nvPr>
        </p:nvGraphicFramePr>
        <p:xfrm>
          <a:off x="8084220" y="2584742"/>
          <a:ext cx="3637643" cy="3774904"/>
        </p:xfrm>
        <a:graphic>
          <a:graphicData uri="http://schemas.openxmlformats.org/drawingml/2006/table">
            <a:tbl>
              <a:tblPr firstRow="1" bandRow="1">
                <a:tableStyleId>{073A0DAA-6AF3-43AB-8588-CEC1D06C72B9}</a:tableStyleId>
              </a:tblPr>
              <a:tblGrid>
                <a:gridCol w="1624521">
                  <a:extLst>
                    <a:ext uri="{9D8B030D-6E8A-4147-A177-3AD203B41FA5}">
                      <a16:colId xmlns:a16="http://schemas.microsoft.com/office/drawing/2014/main" val="3300193326"/>
                    </a:ext>
                  </a:extLst>
                </a:gridCol>
                <a:gridCol w="2013122">
                  <a:extLst>
                    <a:ext uri="{9D8B030D-6E8A-4147-A177-3AD203B41FA5}">
                      <a16:colId xmlns:a16="http://schemas.microsoft.com/office/drawing/2014/main" val="3371038901"/>
                    </a:ext>
                  </a:extLst>
                </a:gridCol>
              </a:tblGrid>
              <a:tr h="249119">
                <a:tc>
                  <a:txBody>
                    <a:bodyPr/>
                    <a:lstStyle/>
                    <a:p>
                      <a:pPr algn="ctr" fontAlgn="b"/>
                      <a:r>
                        <a:rPr lang="en-IN" sz="1100" b="1" u="none" strike="noStrike" cap="none" spc="0" dirty="0" err="1">
                          <a:solidFill>
                            <a:schemeClr val="bg1"/>
                          </a:solidFill>
                          <a:effectLst/>
                        </a:rPr>
                        <a:t>Time_bucket</a:t>
                      </a:r>
                      <a:endParaRPr lang="en-IN" sz="1100" b="1" i="0" u="none" strike="noStrike" cap="none" spc="0" dirty="0">
                        <a:solidFill>
                          <a:schemeClr val="bg1"/>
                        </a:solidFill>
                        <a:effectLst/>
                        <a:latin typeface="+mn-lt"/>
                      </a:endParaRPr>
                    </a:p>
                  </a:txBody>
                  <a:tcPr marL="41998" marR="5000" marT="12000" marB="89996" anchor="ctr"/>
                </a:tc>
                <a:tc>
                  <a:txBody>
                    <a:bodyPr/>
                    <a:lstStyle/>
                    <a:p>
                      <a:pPr algn="ctr" fontAlgn="b"/>
                      <a:r>
                        <a:rPr lang="en-GB" sz="1100" b="1" u="none" strike="noStrike" cap="none" spc="0" dirty="0">
                          <a:solidFill>
                            <a:schemeClr val="bg1"/>
                          </a:solidFill>
                          <a:effectLst/>
                        </a:rPr>
                        <a:t>Average of </a:t>
                      </a:r>
                      <a:r>
                        <a:rPr lang="en-GB" sz="1100" b="1" u="none" strike="noStrike" cap="none" spc="0" dirty="0" err="1">
                          <a:solidFill>
                            <a:schemeClr val="bg1"/>
                          </a:solidFill>
                          <a:effectLst/>
                        </a:rPr>
                        <a:t>Call_Seconds</a:t>
                      </a:r>
                      <a:r>
                        <a:rPr lang="en-GB" sz="1100" b="1" u="none" strike="noStrike" cap="none" spc="0" dirty="0">
                          <a:solidFill>
                            <a:schemeClr val="bg1"/>
                          </a:solidFill>
                          <a:effectLst/>
                        </a:rPr>
                        <a:t> (s)</a:t>
                      </a:r>
                      <a:endParaRPr lang="en-GB" sz="1100" b="1" i="0" u="none" strike="noStrike" cap="none" spc="0" dirty="0">
                        <a:solidFill>
                          <a:schemeClr val="bg1"/>
                        </a:solidFill>
                        <a:effectLst/>
                        <a:latin typeface="+mn-lt"/>
                      </a:endParaRPr>
                    </a:p>
                  </a:txBody>
                  <a:tcPr marL="41998" marR="5000" marT="12000" marB="89996" anchor="ctr"/>
                </a:tc>
                <a:extLst>
                  <a:ext uri="{0D108BD9-81ED-4DB2-BD59-A6C34878D82A}">
                    <a16:rowId xmlns:a16="http://schemas.microsoft.com/office/drawing/2014/main" val="4106807070"/>
                  </a:ext>
                </a:extLst>
              </a:tr>
              <a:tr h="217057">
                <a:tc>
                  <a:txBody>
                    <a:bodyPr/>
                    <a:lstStyle/>
                    <a:p>
                      <a:pPr algn="ctr" fontAlgn="b"/>
                      <a:r>
                        <a:rPr lang="en-IN" sz="1100" b="1" u="none" strike="noStrike" cap="none" spc="0" dirty="0">
                          <a:solidFill>
                            <a:schemeClr val="tx1"/>
                          </a:solidFill>
                          <a:effectLst/>
                        </a:rPr>
                        <a:t>10_11</a:t>
                      </a:r>
                      <a:endParaRPr lang="en-IN" sz="1100" b="1" i="0" u="none" strike="noStrike" cap="none" spc="0" dirty="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203.33</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2060565160"/>
                  </a:ext>
                </a:extLst>
              </a:tr>
              <a:tr h="217057">
                <a:tc>
                  <a:txBody>
                    <a:bodyPr/>
                    <a:lstStyle/>
                    <a:p>
                      <a:pPr algn="ctr" fontAlgn="b"/>
                      <a:r>
                        <a:rPr lang="en-IN" sz="1100" b="1" u="none" strike="noStrike" cap="none" spc="0">
                          <a:solidFill>
                            <a:schemeClr val="tx1"/>
                          </a:solidFill>
                          <a:effectLst/>
                        </a:rPr>
                        <a:t>11_12</a:t>
                      </a:r>
                      <a:endParaRPr lang="en-IN" sz="1100" b="1" i="0" u="none" strike="noStrike" cap="none" spc="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199.26</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2508382052"/>
                  </a:ext>
                </a:extLst>
              </a:tr>
              <a:tr h="217057">
                <a:tc>
                  <a:txBody>
                    <a:bodyPr/>
                    <a:lstStyle/>
                    <a:p>
                      <a:pPr algn="ctr" fontAlgn="b"/>
                      <a:r>
                        <a:rPr lang="en-IN" sz="1100" b="1" u="none" strike="noStrike" cap="none" spc="0" dirty="0">
                          <a:solidFill>
                            <a:schemeClr val="tx1"/>
                          </a:solidFill>
                          <a:effectLst/>
                        </a:rPr>
                        <a:t>12_13</a:t>
                      </a:r>
                      <a:endParaRPr lang="en-IN" sz="1100" b="1" i="0" u="none" strike="noStrike" cap="none" spc="0" dirty="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192.89</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357177311"/>
                  </a:ext>
                </a:extLst>
              </a:tr>
              <a:tr h="217057">
                <a:tc>
                  <a:txBody>
                    <a:bodyPr/>
                    <a:lstStyle/>
                    <a:p>
                      <a:pPr algn="ctr" fontAlgn="b"/>
                      <a:r>
                        <a:rPr lang="en-IN" sz="1100" b="1" u="none" strike="noStrike" cap="none" spc="0">
                          <a:solidFill>
                            <a:schemeClr val="tx1"/>
                          </a:solidFill>
                          <a:effectLst/>
                        </a:rPr>
                        <a:t>13_14</a:t>
                      </a:r>
                      <a:endParaRPr lang="en-IN" sz="1100" b="1" i="0" u="none" strike="noStrike" cap="none" spc="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194.74</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4274516835"/>
                  </a:ext>
                </a:extLst>
              </a:tr>
              <a:tr h="217057">
                <a:tc>
                  <a:txBody>
                    <a:bodyPr/>
                    <a:lstStyle/>
                    <a:p>
                      <a:pPr algn="ctr" fontAlgn="b"/>
                      <a:r>
                        <a:rPr lang="en-IN" sz="1100" b="1" u="none" strike="noStrike" cap="none" spc="0" dirty="0">
                          <a:solidFill>
                            <a:schemeClr val="tx1"/>
                          </a:solidFill>
                          <a:effectLst/>
                        </a:rPr>
                        <a:t>14_15</a:t>
                      </a:r>
                      <a:endParaRPr lang="en-IN" sz="1100" b="1" i="0" u="none" strike="noStrike" cap="none" spc="0" dirty="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193.68</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2555757338"/>
                  </a:ext>
                </a:extLst>
              </a:tr>
              <a:tr h="217057">
                <a:tc>
                  <a:txBody>
                    <a:bodyPr/>
                    <a:lstStyle/>
                    <a:p>
                      <a:pPr algn="ctr" fontAlgn="b"/>
                      <a:r>
                        <a:rPr lang="en-IN" sz="1100" b="1" u="none" strike="noStrike" cap="none" spc="0">
                          <a:solidFill>
                            <a:schemeClr val="tx1"/>
                          </a:solidFill>
                          <a:effectLst/>
                        </a:rPr>
                        <a:t>15_16</a:t>
                      </a:r>
                      <a:endParaRPr lang="en-IN" sz="1100" b="1" i="0" u="none" strike="noStrike" cap="none" spc="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198.89</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1102658445"/>
                  </a:ext>
                </a:extLst>
              </a:tr>
              <a:tr h="217057">
                <a:tc>
                  <a:txBody>
                    <a:bodyPr/>
                    <a:lstStyle/>
                    <a:p>
                      <a:pPr algn="ctr" fontAlgn="b"/>
                      <a:r>
                        <a:rPr lang="en-IN" sz="1100" b="1" u="none" strike="noStrike" cap="none" spc="0" dirty="0">
                          <a:solidFill>
                            <a:schemeClr val="tx1"/>
                          </a:solidFill>
                          <a:effectLst/>
                        </a:rPr>
                        <a:t>16_17</a:t>
                      </a:r>
                      <a:endParaRPr lang="en-IN" sz="1100" b="1" i="0" u="none" strike="noStrike" cap="none" spc="0" dirty="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200.87</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867721733"/>
                  </a:ext>
                </a:extLst>
              </a:tr>
              <a:tr h="217057">
                <a:tc>
                  <a:txBody>
                    <a:bodyPr/>
                    <a:lstStyle/>
                    <a:p>
                      <a:pPr algn="ctr" fontAlgn="b"/>
                      <a:r>
                        <a:rPr lang="en-IN" sz="1100" b="1" u="none" strike="noStrike" cap="none" spc="0" dirty="0">
                          <a:solidFill>
                            <a:schemeClr val="tx1"/>
                          </a:solidFill>
                          <a:effectLst/>
                        </a:rPr>
                        <a:t>17_18</a:t>
                      </a:r>
                      <a:endParaRPr lang="en-IN" sz="1100" b="1" i="0" u="none" strike="noStrike" cap="none" spc="0" dirty="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200.25</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2424505952"/>
                  </a:ext>
                </a:extLst>
              </a:tr>
              <a:tr h="217057">
                <a:tc>
                  <a:txBody>
                    <a:bodyPr/>
                    <a:lstStyle/>
                    <a:p>
                      <a:pPr algn="ctr" fontAlgn="b"/>
                      <a:r>
                        <a:rPr lang="en-IN" sz="1100" b="1" u="none" strike="noStrike" cap="none" spc="0" dirty="0">
                          <a:solidFill>
                            <a:schemeClr val="tx1"/>
                          </a:solidFill>
                          <a:effectLst/>
                        </a:rPr>
                        <a:t>18_19</a:t>
                      </a:r>
                      <a:endParaRPr lang="en-IN" sz="1100" b="1" i="0" u="none" strike="noStrike" cap="none" spc="0" dirty="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202.55</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1993259109"/>
                  </a:ext>
                </a:extLst>
              </a:tr>
              <a:tr h="217057">
                <a:tc>
                  <a:txBody>
                    <a:bodyPr/>
                    <a:lstStyle/>
                    <a:p>
                      <a:pPr algn="ctr" fontAlgn="b"/>
                      <a:r>
                        <a:rPr lang="en-IN" sz="1100" b="1" u="none" strike="noStrike" cap="none" spc="0" dirty="0">
                          <a:solidFill>
                            <a:schemeClr val="tx1"/>
                          </a:solidFill>
                          <a:effectLst/>
                        </a:rPr>
                        <a:t>19_20</a:t>
                      </a:r>
                      <a:endParaRPr lang="en-IN" sz="1100" b="1" i="0" u="none" strike="noStrike" cap="none" spc="0" dirty="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203.41</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1987797022"/>
                  </a:ext>
                </a:extLst>
              </a:tr>
              <a:tr h="217057">
                <a:tc>
                  <a:txBody>
                    <a:bodyPr/>
                    <a:lstStyle/>
                    <a:p>
                      <a:pPr algn="ctr" fontAlgn="b"/>
                      <a:r>
                        <a:rPr lang="en-IN" sz="1100" b="1" u="none" strike="noStrike" cap="none" spc="0" dirty="0">
                          <a:solidFill>
                            <a:schemeClr val="tx1"/>
                          </a:solidFill>
                          <a:effectLst/>
                        </a:rPr>
                        <a:t>20_21</a:t>
                      </a:r>
                      <a:endParaRPr lang="en-IN" sz="1100" b="1" i="0" u="none" strike="noStrike" cap="none" spc="0" dirty="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202.85</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243314391"/>
                  </a:ext>
                </a:extLst>
              </a:tr>
              <a:tr h="217057">
                <a:tc>
                  <a:txBody>
                    <a:bodyPr/>
                    <a:lstStyle/>
                    <a:p>
                      <a:pPr algn="ctr" fontAlgn="b"/>
                      <a:r>
                        <a:rPr lang="en-IN" sz="1100" b="1" u="none" strike="noStrike" cap="none" spc="0">
                          <a:solidFill>
                            <a:schemeClr val="tx1"/>
                          </a:solidFill>
                          <a:effectLst/>
                        </a:rPr>
                        <a:t>9_10</a:t>
                      </a:r>
                      <a:endParaRPr lang="en-IN" sz="1100" b="1" i="0" u="none" strike="noStrike" cap="none" spc="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199.07</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3757267514"/>
                  </a:ext>
                </a:extLst>
              </a:tr>
              <a:tr h="217057">
                <a:tc>
                  <a:txBody>
                    <a:bodyPr/>
                    <a:lstStyle/>
                    <a:p>
                      <a:pPr algn="ctr" fontAlgn="b"/>
                      <a:r>
                        <a:rPr lang="en-IN" sz="1100" b="1" u="none" strike="noStrike" cap="none" spc="0" dirty="0">
                          <a:solidFill>
                            <a:schemeClr val="tx1"/>
                          </a:solidFill>
                          <a:effectLst/>
                        </a:rPr>
                        <a:t>Grand Total</a:t>
                      </a:r>
                      <a:endParaRPr lang="en-IN" sz="1100" b="1" i="0" u="none" strike="noStrike" cap="none" spc="0" dirty="0">
                        <a:solidFill>
                          <a:schemeClr val="tx1"/>
                        </a:solidFill>
                        <a:effectLst/>
                        <a:latin typeface="+mn-lt"/>
                      </a:endParaRPr>
                    </a:p>
                  </a:txBody>
                  <a:tcPr marL="41998" marR="5000" marT="12000" marB="89996" anchor="ctr"/>
                </a:tc>
                <a:tc>
                  <a:txBody>
                    <a:bodyPr/>
                    <a:lstStyle/>
                    <a:p>
                      <a:pPr algn="ctr" fontAlgn="b"/>
                      <a:r>
                        <a:rPr lang="en-IN" sz="1100" b="1" u="none" strike="noStrike" cap="none" spc="0" dirty="0">
                          <a:solidFill>
                            <a:schemeClr val="tx1"/>
                          </a:solidFill>
                          <a:effectLst/>
                        </a:rPr>
                        <a:t>198.62</a:t>
                      </a:r>
                      <a:endParaRPr lang="en-IN" sz="1100" b="1" i="0" u="none" strike="noStrike" cap="none" spc="0" dirty="0">
                        <a:solidFill>
                          <a:schemeClr val="tx1"/>
                        </a:solidFill>
                        <a:effectLst/>
                        <a:latin typeface="+mn-lt"/>
                      </a:endParaRPr>
                    </a:p>
                  </a:txBody>
                  <a:tcPr marL="41998" marR="5000" marT="12000" marB="89996" anchor="ctr"/>
                </a:tc>
                <a:extLst>
                  <a:ext uri="{0D108BD9-81ED-4DB2-BD59-A6C34878D82A}">
                    <a16:rowId xmlns:a16="http://schemas.microsoft.com/office/drawing/2014/main" val="2172920864"/>
                  </a:ext>
                </a:extLst>
              </a:tr>
            </a:tbl>
          </a:graphicData>
        </a:graphic>
      </p:graphicFrame>
      <p:graphicFrame>
        <p:nvGraphicFramePr>
          <p:cNvPr id="9" name="Chart 8">
            <a:extLst>
              <a:ext uri="{FF2B5EF4-FFF2-40B4-BE49-F238E27FC236}">
                <a16:creationId xmlns:a16="http://schemas.microsoft.com/office/drawing/2014/main" id="{BB7D8FF1-8FAB-B085-5065-9B1A0831CF72}"/>
              </a:ext>
            </a:extLst>
          </p:cNvPr>
          <p:cNvGraphicFramePr>
            <a:graphicFrameLocks/>
          </p:cNvGraphicFramePr>
          <p:nvPr>
            <p:extLst>
              <p:ext uri="{D42A27DB-BD31-4B8C-83A1-F6EECF244321}">
                <p14:modId xmlns:p14="http://schemas.microsoft.com/office/powerpoint/2010/main" val="3053834260"/>
              </p:ext>
            </p:extLst>
          </p:nvPr>
        </p:nvGraphicFramePr>
        <p:xfrm>
          <a:off x="554416" y="2584742"/>
          <a:ext cx="6975388" cy="3774904"/>
        </p:xfrm>
        <a:graphic>
          <a:graphicData uri="http://schemas.openxmlformats.org/drawingml/2006/chart">
            <c:chart xmlns:c="http://schemas.openxmlformats.org/drawingml/2006/chart" xmlns:r="http://schemas.openxmlformats.org/officeDocument/2006/relationships" r:id="rId2"/>
          </a:graphicData>
        </a:graphic>
      </p:graphicFrame>
      <p:sp>
        <p:nvSpPr>
          <p:cNvPr id="10" name="Footer Placeholder 9">
            <a:extLst>
              <a:ext uri="{FF2B5EF4-FFF2-40B4-BE49-F238E27FC236}">
                <a16:creationId xmlns:a16="http://schemas.microsoft.com/office/drawing/2014/main" id="{C14A40C6-3CAA-7F36-CC9E-E83CF33987E3}"/>
              </a:ext>
            </a:extLst>
          </p:cNvPr>
          <p:cNvSpPr>
            <a:spLocks noGrp="1"/>
          </p:cNvSpPr>
          <p:nvPr>
            <p:ph type="ftr" sz="quarter" idx="11"/>
          </p:nvPr>
        </p:nvSpPr>
        <p:spPr/>
        <p:txBody>
          <a:bodyPr/>
          <a:lstStyle/>
          <a:p>
            <a:r>
              <a:rPr lang="en-GB"/>
              <a:t>ABC CALL VOLUME TREND ANALYSIS</a:t>
            </a:r>
            <a:endParaRPr lang="en-IN"/>
          </a:p>
        </p:txBody>
      </p:sp>
      <p:sp>
        <p:nvSpPr>
          <p:cNvPr id="11" name="Slide Number Placeholder 10">
            <a:extLst>
              <a:ext uri="{FF2B5EF4-FFF2-40B4-BE49-F238E27FC236}">
                <a16:creationId xmlns:a16="http://schemas.microsoft.com/office/drawing/2014/main" id="{63B7DCC9-102A-E991-E26E-F917E3747415}"/>
              </a:ext>
            </a:extLst>
          </p:cNvPr>
          <p:cNvSpPr>
            <a:spLocks noGrp="1"/>
          </p:cNvSpPr>
          <p:nvPr>
            <p:ph type="sldNum" sz="quarter" idx="12"/>
          </p:nvPr>
        </p:nvSpPr>
        <p:spPr/>
        <p:txBody>
          <a:bodyPr/>
          <a:lstStyle/>
          <a:p>
            <a:fld id="{0E0224C4-D392-4DCB-B14B-B7C36E9F81ED}" type="slidenum">
              <a:rPr lang="en-IN" smtClean="0"/>
              <a:t>7</a:t>
            </a:fld>
            <a:endParaRPr lang="en-IN"/>
          </a:p>
        </p:txBody>
      </p:sp>
    </p:spTree>
    <p:extLst>
      <p:ext uri="{BB962C8B-B14F-4D97-AF65-F5344CB8AC3E}">
        <p14:creationId xmlns:p14="http://schemas.microsoft.com/office/powerpoint/2010/main" val="2672191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E32930B-7C46-E0A7-901E-9227C5337F6E}"/>
              </a:ext>
            </a:extLst>
          </p:cNvPr>
          <p:cNvSpPr txBox="1"/>
          <p:nvPr/>
        </p:nvSpPr>
        <p:spPr>
          <a:xfrm>
            <a:off x="1059319" y="948057"/>
            <a:ext cx="5693391" cy="646331"/>
          </a:xfrm>
          <a:prstGeom prst="rect">
            <a:avLst/>
          </a:prstGeom>
          <a:noFill/>
        </p:spPr>
        <p:txBody>
          <a:bodyPr wrap="square" rtlCol="0">
            <a:spAutoFit/>
          </a:bodyPr>
          <a:lstStyle/>
          <a:p>
            <a:pPr defTabSz="658368">
              <a:spcAft>
                <a:spcPts val="600"/>
              </a:spcAft>
            </a:pPr>
            <a:r>
              <a:rPr lang="en-IN" sz="3600" b="1" kern="1200" dirty="0">
                <a:solidFill>
                  <a:schemeClr val="tx1"/>
                </a:solidFill>
                <a:latin typeface="Abadi" panose="020B0604020104020204" pitchFamily="34" charset="0"/>
              </a:rPr>
              <a:t>TOTAL NUMBER OF CALLS</a:t>
            </a:r>
            <a:endParaRPr lang="en-IN" sz="3600" b="1" dirty="0">
              <a:latin typeface="Abadi" panose="020B0604020104020204" pitchFamily="34" charset="0"/>
            </a:endParaRPr>
          </a:p>
        </p:txBody>
      </p:sp>
      <p:sp>
        <p:nvSpPr>
          <p:cNvPr id="3" name="TextBox 2">
            <a:extLst>
              <a:ext uri="{FF2B5EF4-FFF2-40B4-BE49-F238E27FC236}">
                <a16:creationId xmlns:a16="http://schemas.microsoft.com/office/drawing/2014/main" id="{C942AF25-4FE6-AE30-9722-6CBBEAC4D8F9}"/>
              </a:ext>
            </a:extLst>
          </p:cNvPr>
          <p:cNvSpPr txBox="1"/>
          <p:nvPr/>
        </p:nvSpPr>
        <p:spPr>
          <a:xfrm>
            <a:off x="1059319" y="1674578"/>
            <a:ext cx="5201522" cy="1754326"/>
          </a:xfrm>
          <a:prstGeom prst="rect">
            <a:avLst/>
          </a:prstGeom>
          <a:noFill/>
        </p:spPr>
        <p:txBody>
          <a:bodyPr wrap="square" rtlCol="0">
            <a:spAutoFit/>
          </a:bodyPr>
          <a:lstStyle/>
          <a:p>
            <a:pPr algn="just" defTabSz="658368">
              <a:spcAft>
                <a:spcPts val="600"/>
              </a:spcAft>
            </a:pPr>
            <a:r>
              <a:rPr lang="en-GB" kern="1200" dirty="0">
                <a:solidFill>
                  <a:schemeClr val="tx1"/>
                </a:solidFill>
                <a:latin typeface="+mn-lt"/>
                <a:ea typeface="+mn-ea"/>
                <a:cs typeface="+mn-cs"/>
              </a:rPr>
              <a:t>I've generated a pivot table to calculate the total number of calls made in a day. The table includes the </a:t>
            </a:r>
            <a:r>
              <a:rPr lang="en-GB" kern="1200" dirty="0" err="1">
                <a:solidFill>
                  <a:schemeClr val="tx1"/>
                </a:solidFill>
                <a:latin typeface="+mn-lt"/>
                <a:ea typeface="+mn-ea"/>
                <a:cs typeface="+mn-cs"/>
              </a:rPr>
              <a:t>time_bucket</a:t>
            </a:r>
            <a:r>
              <a:rPr lang="en-GB" kern="1200" dirty="0">
                <a:solidFill>
                  <a:schemeClr val="tx1"/>
                </a:solidFill>
                <a:latin typeface="+mn-lt"/>
                <a:ea typeface="+mn-ea"/>
                <a:cs typeface="+mn-cs"/>
              </a:rPr>
              <a:t>, time, and customer </a:t>
            </a:r>
            <a:r>
              <a:rPr lang="en-GB" kern="1200" dirty="0" err="1">
                <a:solidFill>
                  <a:schemeClr val="tx1"/>
                </a:solidFill>
                <a:latin typeface="+mn-lt"/>
                <a:ea typeface="+mn-ea"/>
                <a:cs typeface="+mn-cs"/>
              </a:rPr>
              <a:t>phone_no</a:t>
            </a:r>
            <a:r>
              <a:rPr lang="en-GB" kern="1200" dirty="0">
                <a:solidFill>
                  <a:schemeClr val="tx1"/>
                </a:solidFill>
                <a:latin typeface="+mn-lt"/>
                <a:ea typeface="+mn-ea"/>
                <a:cs typeface="+mn-cs"/>
              </a:rPr>
              <a:t> columns with unique values. Using this table, I've created a bar chart that shows the percentage of time for each count and the count of </a:t>
            </a:r>
            <a:r>
              <a:rPr lang="en-GB" kern="1200" dirty="0" err="1">
                <a:solidFill>
                  <a:schemeClr val="tx1"/>
                </a:solidFill>
                <a:latin typeface="+mn-lt"/>
                <a:ea typeface="+mn-ea"/>
                <a:cs typeface="+mn-cs"/>
              </a:rPr>
              <a:t>customer_phone_no</a:t>
            </a:r>
            <a:r>
              <a:rPr lang="en-GB" kern="1200" dirty="0">
                <a:solidFill>
                  <a:schemeClr val="tx1"/>
                </a:solidFill>
                <a:latin typeface="+mn-lt"/>
                <a:ea typeface="+mn-ea"/>
                <a:cs typeface="+mn-cs"/>
              </a:rPr>
              <a:t>.</a:t>
            </a:r>
            <a:endParaRPr lang="en-IN" dirty="0"/>
          </a:p>
        </p:txBody>
      </p:sp>
      <p:graphicFrame>
        <p:nvGraphicFramePr>
          <p:cNvPr id="4" name="Table 3">
            <a:extLst>
              <a:ext uri="{FF2B5EF4-FFF2-40B4-BE49-F238E27FC236}">
                <a16:creationId xmlns:a16="http://schemas.microsoft.com/office/drawing/2014/main" id="{FAF279FF-3E57-CC0A-22A7-68DF8A0BC00B}"/>
              </a:ext>
            </a:extLst>
          </p:cNvPr>
          <p:cNvGraphicFramePr>
            <a:graphicFrameLocks noGrp="1"/>
          </p:cNvGraphicFramePr>
          <p:nvPr>
            <p:extLst>
              <p:ext uri="{D42A27DB-BD31-4B8C-83A1-F6EECF244321}">
                <p14:modId xmlns:p14="http://schemas.microsoft.com/office/powerpoint/2010/main" val="1675686480"/>
              </p:ext>
            </p:extLst>
          </p:nvPr>
        </p:nvGraphicFramePr>
        <p:xfrm>
          <a:off x="6818665" y="752677"/>
          <a:ext cx="3977672" cy="2857500"/>
        </p:xfrm>
        <a:graphic>
          <a:graphicData uri="http://schemas.openxmlformats.org/drawingml/2006/table">
            <a:tbl>
              <a:tblPr/>
              <a:tblGrid>
                <a:gridCol w="969243">
                  <a:extLst>
                    <a:ext uri="{9D8B030D-6E8A-4147-A177-3AD203B41FA5}">
                      <a16:colId xmlns:a16="http://schemas.microsoft.com/office/drawing/2014/main" val="3498000883"/>
                    </a:ext>
                  </a:extLst>
                </a:gridCol>
                <a:gridCol w="969243">
                  <a:extLst>
                    <a:ext uri="{9D8B030D-6E8A-4147-A177-3AD203B41FA5}">
                      <a16:colId xmlns:a16="http://schemas.microsoft.com/office/drawing/2014/main" val="1986980241"/>
                    </a:ext>
                  </a:extLst>
                </a:gridCol>
                <a:gridCol w="2039186">
                  <a:extLst>
                    <a:ext uri="{9D8B030D-6E8A-4147-A177-3AD203B41FA5}">
                      <a16:colId xmlns:a16="http://schemas.microsoft.com/office/drawing/2014/main" val="1811015659"/>
                    </a:ext>
                  </a:extLst>
                </a:gridCol>
              </a:tblGrid>
              <a:tr h="189344">
                <a:tc>
                  <a:txBody>
                    <a:bodyPr/>
                    <a:lstStyle/>
                    <a:p>
                      <a:pPr algn="l" fontAlgn="b"/>
                      <a:r>
                        <a:rPr lang="en-IN" sz="1200" b="1" i="0" u="none" strike="noStrike">
                          <a:solidFill>
                            <a:srgbClr val="000000"/>
                          </a:solidFill>
                          <a:effectLst/>
                          <a:latin typeface="Calibri" panose="020F0502020204030204" pitchFamily="34" charset="0"/>
                        </a:rPr>
                        <a:t>Row Labels</a:t>
                      </a:r>
                    </a:p>
                  </a:txBody>
                  <a:tcPr marL="7620" marR="7620" marT="762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IN" sz="1200" b="1" i="0" u="none" strike="noStrike">
                          <a:solidFill>
                            <a:srgbClr val="000000"/>
                          </a:solidFill>
                          <a:effectLst/>
                          <a:latin typeface="Calibri" panose="020F0502020204030204" pitchFamily="34" charset="0"/>
                        </a:rPr>
                        <a:t>Count of Time</a:t>
                      </a:r>
                    </a:p>
                  </a:txBody>
                  <a:tcPr marL="7620" marR="7620" marT="762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GB" sz="1200" b="1" i="0" u="none" strike="noStrike">
                          <a:solidFill>
                            <a:srgbClr val="000000"/>
                          </a:solidFill>
                          <a:effectLst/>
                          <a:latin typeface="Calibri" panose="020F0502020204030204" pitchFamily="34" charset="0"/>
                        </a:rPr>
                        <a:t>Count of Customer_Phone_No</a:t>
                      </a:r>
                    </a:p>
                  </a:txBody>
                  <a:tcPr marL="7620" marR="7620" marT="762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4112064820"/>
                  </a:ext>
                </a:extLst>
              </a:tr>
              <a:tr h="189344">
                <a:tc>
                  <a:txBody>
                    <a:bodyPr/>
                    <a:lstStyle/>
                    <a:p>
                      <a:pPr algn="l" fontAlgn="b"/>
                      <a:r>
                        <a:rPr lang="en-IN" sz="1200" b="0" i="0" u="none" strike="noStrike">
                          <a:solidFill>
                            <a:srgbClr val="000000"/>
                          </a:solidFill>
                          <a:effectLst/>
                          <a:latin typeface="Calibri" panose="020F0502020204030204" pitchFamily="34" charset="0"/>
                        </a:rPr>
                        <a:t>10_11</a:t>
                      </a:r>
                    </a:p>
                  </a:txBody>
                  <a:tcPr marL="7620" marR="7620" marT="762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IN" sz="1200" b="0" i="0" u="none" strike="noStrike">
                          <a:solidFill>
                            <a:srgbClr val="000000"/>
                          </a:solidFill>
                          <a:effectLst/>
                          <a:latin typeface="Calibri" panose="020F0502020204030204" pitchFamily="34" charset="0"/>
                        </a:rPr>
                        <a:t>11.28%</a:t>
                      </a:r>
                    </a:p>
                  </a:txBody>
                  <a:tcPr marL="7620" marR="7620" marT="762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IN" sz="1200" b="0" i="0" u="none" strike="noStrike">
                          <a:solidFill>
                            <a:srgbClr val="000000"/>
                          </a:solidFill>
                          <a:effectLst/>
                          <a:latin typeface="Calibri" panose="020F0502020204030204" pitchFamily="34" charset="0"/>
                        </a:rPr>
                        <a:t>13313</a:t>
                      </a:r>
                    </a:p>
                  </a:txBody>
                  <a:tcPr marL="7620" marR="7620" marT="762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807957337"/>
                  </a:ext>
                </a:extLst>
              </a:tr>
              <a:tr h="189344">
                <a:tc>
                  <a:txBody>
                    <a:bodyPr/>
                    <a:lstStyle/>
                    <a:p>
                      <a:pPr algn="l" fontAlgn="b"/>
                      <a:r>
                        <a:rPr lang="en-IN" sz="1200" b="0" i="0" u="none" strike="noStrike">
                          <a:solidFill>
                            <a:srgbClr val="000000"/>
                          </a:solidFill>
                          <a:effectLst/>
                          <a:latin typeface="Calibri" panose="020F0502020204030204" pitchFamily="34" charset="0"/>
                        </a:rPr>
                        <a:t>11_12</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12.40%</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14626</a:t>
                      </a:r>
                    </a:p>
                  </a:txBody>
                  <a:tcPr marL="7620" marR="7620" marT="7620" marB="0" anchor="b">
                    <a:lnL>
                      <a:noFill/>
                    </a:lnL>
                    <a:lnR>
                      <a:noFill/>
                    </a:lnR>
                    <a:lnT>
                      <a:noFill/>
                    </a:lnT>
                    <a:lnB>
                      <a:noFill/>
                    </a:lnB>
                  </a:tcPr>
                </a:tc>
                <a:extLst>
                  <a:ext uri="{0D108BD9-81ED-4DB2-BD59-A6C34878D82A}">
                    <a16:rowId xmlns:a16="http://schemas.microsoft.com/office/drawing/2014/main" val="2917393960"/>
                  </a:ext>
                </a:extLst>
              </a:tr>
              <a:tr h="189344">
                <a:tc>
                  <a:txBody>
                    <a:bodyPr/>
                    <a:lstStyle/>
                    <a:p>
                      <a:pPr algn="l" fontAlgn="b"/>
                      <a:r>
                        <a:rPr lang="en-IN" sz="1200" b="0" i="0" u="none" strike="noStrike">
                          <a:solidFill>
                            <a:srgbClr val="000000"/>
                          </a:solidFill>
                          <a:effectLst/>
                          <a:latin typeface="Calibri" panose="020F0502020204030204" pitchFamily="34" charset="0"/>
                        </a:rPr>
                        <a:t>12_13</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10.72%</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12652</a:t>
                      </a:r>
                    </a:p>
                  </a:txBody>
                  <a:tcPr marL="7620" marR="7620" marT="7620" marB="0" anchor="b">
                    <a:lnL>
                      <a:noFill/>
                    </a:lnL>
                    <a:lnR>
                      <a:noFill/>
                    </a:lnR>
                    <a:lnT>
                      <a:noFill/>
                    </a:lnT>
                    <a:lnB>
                      <a:noFill/>
                    </a:lnB>
                  </a:tcPr>
                </a:tc>
                <a:extLst>
                  <a:ext uri="{0D108BD9-81ED-4DB2-BD59-A6C34878D82A}">
                    <a16:rowId xmlns:a16="http://schemas.microsoft.com/office/drawing/2014/main" val="4175969728"/>
                  </a:ext>
                </a:extLst>
              </a:tr>
              <a:tr h="189344">
                <a:tc>
                  <a:txBody>
                    <a:bodyPr/>
                    <a:lstStyle/>
                    <a:p>
                      <a:pPr algn="l" fontAlgn="b"/>
                      <a:r>
                        <a:rPr lang="en-IN" sz="1200" b="0" i="0" u="none" strike="noStrike">
                          <a:solidFill>
                            <a:srgbClr val="000000"/>
                          </a:solidFill>
                          <a:effectLst/>
                          <a:latin typeface="Calibri" panose="020F0502020204030204" pitchFamily="34" charset="0"/>
                        </a:rPr>
                        <a:t>13_14</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9.80%</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11561</a:t>
                      </a:r>
                    </a:p>
                  </a:txBody>
                  <a:tcPr marL="7620" marR="7620" marT="7620" marB="0" anchor="b">
                    <a:lnL>
                      <a:noFill/>
                    </a:lnL>
                    <a:lnR>
                      <a:noFill/>
                    </a:lnR>
                    <a:lnT>
                      <a:noFill/>
                    </a:lnT>
                    <a:lnB>
                      <a:noFill/>
                    </a:lnB>
                  </a:tcPr>
                </a:tc>
                <a:extLst>
                  <a:ext uri="{0D108BD9-81ED-4DB2-BD59-A6C34878D82A}">
                    <a16:rowId xmlns:a16="http://schemas.microsoft.com/office/drawing/2014/main" val="3492857601"/>
                  </a:ext>
                </a:extLst>
              </a:tr>
              <a:tr h="189344">
                <a:tc>
                  <a:txBody>
                    <a:bodyPr/>
                    <a:lstStyle/>
                    <a:p>
                      <a:pPr algn="l" fontAlgn="b"/>
                      <a:r>
                        <a:rPr lang="en-IN" sz="1200" b="0" i="0" u="none" strike="noStrike">
                          <a:solidFill>
                            <a:srgbClr val="000000"/>
                          </a:solidFill>
                          <a:effectLst/>
                          <a:latin typeface="Calibri" panose="020F0502020204030204" pitchFamily="34" charset="0"/>
                        </a:rPr>
                        <a:t>14_15</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8.95%</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10561</a:t>
                      </a:r>
                    </a:p>
                  </a:txBody>
                  <a:tcPr marL="7620" marR="7620" marT="7620" marB="0" anchor="b">
                    <a:lnL>
                      <a:noFill/>
                    </a:lnL>
                    <a:lnR>
                      <a:noFill/>
                    </a:lnR>
                    <a:lnT>
                      <a:noFill/>
                    </a:lnT>
                    <a:lnB>
                      <a:noFill/>
                    </a:lnB>
                  </a:tcPr>
                </a:tc>
                <a:extLst>
                  <a:ext uri="{0D108BD9-81ED-4DB2-BD59-A6C34878D82A}">
                    <a16:rowId xmlns:a16="http://schemas.microsoft.com/office/drawing/2014/main" val="3687739878"/>
                  </a:ext>
                </a:extLst>
              </a:tr>
              <a:tr h="189344">
                <a:tc>
                  <a:txBody>
                    <a:bodyPr/>
                    <a:lstStyle/>
                    <a:p>
                      <a:pPr algn="l" fontAlgn="b"/>
                      <a:r>
                        <a:rPr lang="en-IN" sz="1200" b="0" i="0" u="none" strike="noStrike">
                          <a:solidFill>
                            <a:srgbClr val="000000"/>
                          </a:solidFill>
                          <a:effectLst/>
                          <a:latin typeface="Calibri" panose="020F0502020204030204" pitchFamily="34" charset="0"/>
                        </a:rPr>
                        <a:t>15_16</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7.76%</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9159</a:t>
                      </a:r>
                    </a:p>
                  </a:txBody>
                  <a:tcPr marL="7620" marR="7620" marT="7620" marB="0" anchor="b">
                    <a:lnL>
                      <a:noFill/>
                    </a:lnL>
                    <a:lnR>
                      <a:noFill/>
                    </a:lnR>
                    <a:lnT>
                      <a:noFill/>
                    </a:lnT>
                    <a:lnB>
                      <a:noFill/>
                    </a:lnB>
                  </a:tcPr>
                </a:tc>
                <a:extLst>
                  <a:ext uri="{0D108BD9-81ED-4DB2-BD59-A6C34878D82A}">
                    <a16:rowId xmlns:a16="http://schemas.microsoft.com/office/drawing/2014/main" val="2719442088"/>
                  </a:ext>
                </a:extLst>
              </a:tr>
              <a:tr h="189344">
                <a:tc>
                  <a:txBody>
                    <a:bodyPr/>
                    <a:lstStyle/>
                    <a:p>
                      <a:pPr algn="l" fontAlgn="b"/>
                      <a:r>
                        <a:rPr lang="en-IN" sz="1200" b="0" i="0" u="none" strike="noStrike">
                          <a:solidFill>
                            <a:srgbClr val="000000"/>
                          </a:solidFill>
                          <a:effectLst/>
                          <a:latin typeface="Calibri" panose="020F0502020204030204" pitchFamily="34" charset="0"/>
                        </a:rPr>
                        <a:t>16_17</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7.45%</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8788</a:t>
                      </a:r>
                    </a:p>
                  </a:txBody>
                  <a:tcPr marL="7620" marR="7620" marT="7620" marB="0" anchor="b">
                    <a:lnL>
                      <a:noFill/>
                    </a:lnL>
                    <a:lnR>
                      <a:noFill/>
                    </a:lnR>
                    <a:lnT>
                      <a:noFill/>
                    </a:lnT>
                    <a:lnB>
                      <a:noFill/>
                    </a:lnB>
                  </a:tcPr>
                </a:tc>
                <a:extLst>
                  <a:ext uri="{0D108BD9-81ED-4DB2-BD59-A6C34878D82A}">
                    <a16:rowId xmlns:a16="http://schemas.microsoft.com/office/drawing/2014/main" val="1571236340"/>
                  </a:ext>
                </a:extLst>
              </a:tr>
              <a:tr h="189344">
                <a:tc>
                  <a:txBody>
                    <a:bodyPr/>
                    <a:lstStyle/>
                    <a:p>
                      <a:pPr algn="l" fontAlgn="b"/>
                      <a:r>
                        <a:rPr lang="en-IN" sz="1200" b="0" i="0" u="none" strike="noStrike">
                          <a:solidFill>
                            <a:srgbClr val="000000"/>
                          </a:solidFill>
                          <a:effectLst/>
                          <a:latin typeface="Calibri" panose="020F0502020204030204" pitchFamily="34" charset="0"/>
                        </a:rPr>
                        <a:t>17_18</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7.23%</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8534</a:t>
                      </a:r>
                    </a:p>
                  </a:txBody>
                  <a:tcPr marL="7620" marR="7620" marT="7620" marB="0" anchor="b">
                    <a:lnL>
                      <a:noFill/>
                    </a:lnL>
                    <a:lnR>
                      <a:noFill/>
                    </a:lnR>
                    <a:lnT>
                      <a:noFill/>
                    </a:lnT>
                    <a:lnB>
                      <a:noFill/>
                    </a:lnB>
                  </a:tcPr>
                </a:tc>
                <a:extLst>
                  <a:ext uri="{0D108BD9-81ED-4DB2-BD59-A6C34878D82A}">
                    <a16:rowId xmlns:a16="http://schemas.microsoft.com/office/drawing/2014/main" val="3868604069"/>
                  </a:ext>
                </a:extLst>
              </a:tr>
              <a:tr h="189344">
                <a:tc>
                  <a:txBody>
                    <a:bodyPr/>
                    <a:lstStyle/>
                    <a:p>
                      <a:pPr algn="l" fontAlgn="b"/>
                      <a:r>
                        <a:rPr lang="en-IN" sz="1200" b="0" i="0" u="none" strike="noStrike">
                          <a:solidFill>
                            <a:srgbClr val="000000"/>
                          </a:solidFill>
                          <a:effectLst/>
                          <a:latin typeface="Calibri" panose="020F0502020204030204" pitchFamily="34" charset="0"/>
                        </a:rPr>
                        <a:t>18_19</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6.13%</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7238</a:t>
                      </a:r>
                    </a:p>
                  </a:txBody>
                  <a:tcPr marL="7620" marR="7620" marT="7620" marB="0" anchor="b">
                    <a:lnL>
                      <a:noFill/>
                    </a:lnL>
                    <a:lnR>
                      <a:noFill/>
                    </a:lnR>
                    <a:lnT>
                      <a:noFill/>
                    </a:lnT>
                    <a:lnB>
                      <a:noFill/>
                    </a:lnB>
                  </a:tcPr>
                </a:tc>
                <a:extLst>
                  <a:ext uri="{0D108BD9-81ED-4DB2-BD59-A6C34878D82A}">
                    <a16:rowId xmlns:a16="http://schemas.microsoft.com/office/drawing/2014/main" val="3224874665"/>
                  </a:ext>
                </a:extLst>
              </a:tr>
              <a:tr h="189344">
                <a:tc>
                  <a:txBody>
                    <a:bodyPr/>
                    <a:lstStyle/>
                    <a:p>
                      <a:pPr algn="l" fontAlgn="b"/>
                      <a:r>
                        <a:rPr lang="en-IN" sz="1200" b="0" i="0" u="none" strike="noStrike">
                          <a:solidFill>
                            <a:srgbClr val="000000"/>
                          </a:solidFill>
                          <a:effectLst/>
                          <a:latin typeface="Calibri" panose="020F0502020204030204" pitchFamily="34" charset="0"/>
                        </a:rPr>
                        <a:t>19_20</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5.48%</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6463</a:t>
                      </a:r>
                    </a:p>
                  </a:txBody>
                  <a:tcPr marL="7620" marR="7620" marT="7620" marB="0" anchor="b">
                    <a:lnL>
                      <a:noFill/>
                    </a:lnL>
                    <a:lnR>
                      <a:noFill/>
                    </a:lnR>
                    <a:lnT>
                      <a:noFill/>
                    </a:lnT>
                    <a:lnB>
                      <a:noFill/>
                    </a:lnB>
                  </a:tcPr>
                </a:tc>
                <a:extLst>
                  <a:ext uri="{0D108BD9-81ED-4DB2-BD59-A6C34878D82A}">
                    <a16:rowId xmlns:a16="http://schemas.microsoft.com/office/drawing/2014/main" val="2335104810"/>
                  </a:ext>
                </a:extLst>
              </a:tr>
              <a:tr h="189344">
                <a:tc>
                  <a:txBody>
                    <a:bodyPr/>
                    <a:lstStyle/>
                    <a:p>
                      <a:pPr algn="l" fontAlgn="b"/>
                      <a:r>
                        <a:rPr lang="en-IN" sz="1200" b="0" i="0" u="none" strike="noStrike">
                          <a:solidFill>
                            <a:srgbClr val="000000"/>
                          </a:solidFill>
                          <a:effectLst/>
                          <a:latin typeface="Calibri" panose="020F0502020204030204" pitchFamily="34" charset="0"/>
                        </a:rPr>
                        <a:t>20_21</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4.67%</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5505</a:t>
                      </a:r>
                    </a:p>
                  </a:txBody>
                  <a:tcPr marL="7620" marR="7620" marT="7620" marB="0" anchor="b">
                    <a:lnL>
                      <a:noFill/>
                    </a:lnL>
                    <a:lnR>
                      <a:noFill/>
                    </a:lnR>
                    <a:lnT>
                      <a:noFill/>
                    </a:lnT>
                    <a:lnB>
                      <a:noFill/>
                    </a:lnB>
                  </a:tcPr>
                </a:tc>
                <a:extLst>
                  <a:ext uri="{0D108BD9-81ED-4DB2-BD59-A6C34878D82A}">
                    <a16:rowId xmlns:a16="http://schemas.microsoft.com/office/drawing/2014/main" val="1677444934"/>
                  </a:ext>
                </a:extLst>
              </a:tr>
              <a:tr h="189344">
                <a:tc>
                  <a:txBody>
                    <a:bodyPr/>
                    <a:lstStyle/>
                    <a:p>
                      <a:pPr algn="l" fontAlgn="b"/>
                      <a:r>
                        <a:rPr lang="en-IN" sz="1200" b="0" i="0" u="none" strike="noStrike">
                          <a:solidFill>
                            <a:srgbClr val="000000"/>
                          </a:solidFill>
                          <a:effectLst/>
                          <a:latin typeface="Calibri" panose="020F0502020204030204" pitchFamily="34" charset="0"/>
                        </a:rPr>
                        <a:t>9_10</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8.13%</a:t>
                      </a:r>
                    </a:p>
                  </a:txBody>
                  <a:tcPr marL="7620" marR="7620" marT="7620" marB="0" anchor="b">
                    <a:lnL>
                      <a:noFill/>
                    </a:lnL>
                    <a:lnR>
                      <a:noFill/>
                    </a:lnR>
                    <a:lnT>
                      <a:noFill/>
                    </a:lnT>
                    <a:lnB>
                      <a:noFill/>
                    </a:lnB>
                  </a:tcPr>
                </a:tc>
                <a:tc>
                  <a:txBody>
                    <a:bodyPr/>
                    <a:lstStyle/>
                    <a:p>
                      <a:pPr algn="r" fontAlgn="b"/>
                      <a:r>
                        <a:rPr lang="en-IN" sz="1200" b="0" i="0" u="none" strike="noStrike">
                          <a:solidFill>
                            <a:srgbClr val="000000"/>
                          </a:solidFill>
                          <a:effectLst/>
                          <a:latin typeface="Calibri" panose="020F0502020204030204" pitchFamily="34" charset="0"/>
                        </a:rPr>
                        <a:t>9588</a:t>
                      </a:r>
                    </a:p>
                  </a:txBody>
                  <a:tcPr marL="7620" marR="7620" marT="7620" marB="0" anchor="b">
                    <a:lnL>
                      <a:noFill/>
                    </a:lnL>
                    <a:lnR>
                      <a:noFill/>
                    </a:lnR>
                    <a:lnT>
                      <a:noFill/>
                    </a:lnT>
                    <a:lnB>
                      <a:noFill/>
                    </a:lnB>
                  </a:tcPr>
                </a:tc>
                <a:extLst>
                  <a:ext uri="{0D108BD9-81ED-4DB2-BD59-A6C34878D82A}">
                    <a16:rowId xmlns:a16="http://schemas.microsoft.com/office/drawing/2014/main" val="178963195"/>
                  </a:ext>
                </a:extLst>
              </a:tr>
              <a:tr h="189344">
                <a:tc>
                  <a:txBody>
                    <a:bodyPr/>
                    <a:lstStyle/>
                    <a:p>
                      <a:pPr algn="l" fontAlgn="b"/>
                      <a:r>
                        <a:rPr lang="en-IN" sz="1200" b="0" i="0" u="none" strike="noStrike">
                          <a:solidFill>
                            <a:srgbClr val="000000"/>
                          </a:solidFill>
                          <a:effectLst/>
                          <a:latin typeface="Calibri" panose="020F0502020204030204" pitchFamily="34" charset="0"/>
                        </a:rPr>
                        <a:t>(blank)</a:t>
                      </a:r>
                    </a:p>
                  </a:txBody>
                  <a:tcPr marL="7620" marR="7620" marT="762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0.00%</a:t>
                      </a:r>
                    </a:p>
                  </a:txBody>
                  <a:tcPr marL="7620" marR="7620" marT="762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endParaRPr lang="en-IN"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552617974"/>
                  </a:ext>
                </a:extLst>
              </a:tr>
              <a:tr h="189344">
                <a:tc>
                  <a:txBody>
                    <a:bodyPr/>
                    <a:lstStyle/>
                    <a:p>
                      <a:pPr algn="l" fontAlgn="b"/>
                      <a:r>
                        <a:rPr lang="en-IN" sz="1200" b="1" i="0" u="none" strike="noStrike">
                          <a:solidFill>
                            <a:srgbClr val="000000"/>
                          </a:solidFill>
                          <a:effectLst/>
                          <a:latin typeface="Calibri" panose="020F0502020204030204" pitchFamily="34" charset="0"/>
                        </a:rPr>
                        <a:t>Grand Total</a:t>
                      </a:r>
                    </a:p>
                  </a:txBody>
                  <a:tcPr marL="7620" marR="7620" marT="762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IN" sz="1200" b="1" i="0" u="none" strike="noStrike">
                          <a:solidFill>
                            <a:srgbClr val="000000"/>
                          </a:solidFill>
                          <a:effectLst/>
                          <a:latin typeface="Calibri" panose="020F0502020204030204" pitchFamily="34" charset="0"/>
                        </a:rPr>
                        <a:t>100.00%</a:t>
                      </a:r>
                    </a:p>
                  </a:txBody>
                  <a:tcPr marL="7620" marR="7620" marT="762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IN" sz="1200" b="1" i="0" u="none" strike="noStrike" dirty="0">
                          <a:solidFill>
                            <a:srgbClr val="000000"/>
                          </a:solidFill>
                          <a:effectLst/>
                          <a:latin typeface="Calibri" panose="020F0502020204030204" pitchFamily="34" charset="0"/>
                        </a:rPr>
                        <a:t>117988</a:t>
                      </a:r>
                    </a:p>
                  </a:txBody>
                  <a:tcPr marL="7620" marR="7620" marT="762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155504169"/>
                  </a:ext>
                </a:extLst>
              </a:tr>
            </a:tbl>
          </a:graphicData>
        </a:graphic>
      </p:graphicFrame>
      <p:graphicFrame>
        <p:nvGraphicFramePr>
          <p:cNvPr id="5" name="Chart 4">
            <a:extLst>
              <a:ext uri="{FF2B5EF4-FFF2-40B4-BE49-F238E27FC236}">
                <a16:creationId xmlns:a16="http://schemas.microsoft.com/office/drawing/2014/main" id="{C16765D4-1F3B-5ABB-4136-9989000829C1}"/>
              </a:ext>
            </a:extLst>
          </p:cNvPr>
          <p:cNvGraphicFramePr>
            <a:graphicFrameLocks/>
          </p:cNvGraphicFramePr>
          <p:nvPr>
            <p:extLst>
              <p:ext uri="{D42A27DB-BD31-4B8C-83A1-F6EECF244321}">
                <p14:modId xmlns:p14="http://schemas.microsoft.com/office/powerpoint/2010/main" val="1173904258"/>
              </p:ext>
            </p:extLst>
          </p:nvPr>
        </p:nvGraphicFramePr>
        <p:xfrm>
          <a:off x="1059320" y="3771044"/>
          <a:ext cx="7674134" cy="240009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BE0FD0C0-3026-22E1-277F-800B4C88F33B}"/>
              </a:ext>
            </a:extLst>
          </p:cNvPr>
          <p:cNvSpPr>
            <a:spLocks noGrp="1"/>
          </p:cNvSpPr>
          <p:nvPr>
            <p:ph type="ftr" sz="quarter" idx="11"/>
          </p:nvPr>
        </p:nvSpPr>
        <p:spPr>
          <a:xfrm>
            <a:off x="4037746" y="6524775"/>
            <a:ext cx="4114800" cy="365125"/>
          </a:xfrm>
        </p:spPr>
        <p:txBody>
          <a:bodyPr/>
          <a:lstStyle/>
          <a:p>
            <a:r>
              <a:rPr lang="en-GB" dirty="0"/>
              <a:t>ABC CALL VOLUME TREND ANALYSIS</a:t>
            </a:r>
            <a:endParaRPr lang="en-IN" dirty="0"/>
          </a:p>
        </p:txBody>
      </p:sp>
      <p:sp>
        <p:nvSpPr>
          <p:cNvPr id="7" name="Slide Number Placeholder 6">
            <a:extLst>
              <a:ext uri="{FF2B5EF4-FFF2-40B4-BE49-F238E27FC236}">
                <a16:creationId xmlns:a16="http://schemas.microsoft.com/office/drawing/2014/main" id="{B9133D4E-4C7D-9D9A-2440-FE71904CF7D1}"/>
              </a:ext>
            </a:extLst>
          </p:cNvPr>
          <p:cNvSpPr>
            <a:spLocks noGrp="1"/>
          </p:cNvSpPr>
          <p:nvPr>
            <p:ph type="sldNum" sz="quarter" idx="12"/>
          </p:nvPr>
        </p:nvSpPr>
        <p:spPr>
          <a:xfrm>
            <a:off x="8576720" y="6483651"/>
            <a:ext cx="2743200" cy="365125"/>
          </a:xfrm>
        </p:spPr>
        <p:txBody>
          <a:bodyPr/>
          <a:lstStyle/>
          <a:p>
            <a:fld id="{0E0224C4-D392-4DCB-B14B-B7C36E9F81ED}" type="slidenum">
              <a:rPr lang="en-IN" smtClean="0"/>
              <a:t>8</a:t>
            </a:fld>
            <a:endParaRPr lang="en-IN"/>
          </a:p>
        </p:txBody>
      </p:sp>
    </p:spTree>
    <p:extLst>
      <p:ext uri="{BB962C8B-B14F-4D97-AF65-F5344CB8AC3E}">
        <p14:creationId xmlns:p14="http://schemas.microsoft.com/office/powerpoint/2010/main" val="2604779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lated image">
            <a:extLst>
              <a:ext uri="{FF2B5EF4-FFF2-40B4-BE49-F238E27FC236}">
                <a16:creationId xmlns:a16="http://schemas.microsoft.com/office/drawing/2014/main" id="{AEFABBA6-8731-444B-873F-869BB3EB5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20AE92-061A-3559-A80C-E484EC143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group of people in an office&#10;&#10;Description automatically generated with low confidence">
            <a:extLst>
              <a:ext uri="{FF2B5EF4-FFF2-40B4-BE49-F238E27FC236}">
                <a16:creationId xmlns:a16="http://schemas.microsoft.com/office/drawing/2014/main" id="{A0094D04-1EAD-34B7-DC5F-86786B43E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965"/>
            <a:ext cx="12192000" cy="6849036"/>
          </a:xfrm>
          <a:prstGeom prst="rect">
            <a:avLst/>
          </a:prstGeom>
        </p:spPr>
      </p:pic>
      <p:sp>
        <p:nvSpPr>
          <p:cNvPr id="14" name="Rectangle 13">
            <a:extLst>
              <a:ext uri="{FF2B5EF4-FFF2-40B4-BE49-F238E27FC236}">
                <a16:creationId xmlns:a16="http://schemas.microsoft.com/office/drawing/2014/main" id="{B2F90AA3-0943-4615-BF21-38BE9F527646}"/>
              </a:ext>
            </a:extLst>
          </p:cNvPr>
          <p:cNvSpPr/>
          <p:nvPr/>
        </p:nvSpPr>
        <p:spPr>
          <a:xfrm>
            <a:off x="1181098" y="1509930"/>
            <a:ext cx="6353948" cy="276999"/>
          </a:xfrm>
          <a:prstGeom prst="rect">
            <a:avLst/>
          </a:prstGeom>
        </p:spPr>
        <p:txBody>
          <a:bodyPr wrap="square">
            <a:spAutoFit/>
          </a:bodyPr>
          <a:lstStyle/>
          <a:p>
            <a:r>
              <a:rPr lang="en-US" sz="1200" dirty="0">
                <a:solidFill>
                  <a:schemeClr val="bg1">
                    <a:lumMod val="85000"/>
                  </a:schemeClr>
                </a:solidFill>
                <a:latin typeface="Barlow Condensed" panose="00000506000000000000" pitchFamily="2" charset="0"/>
              </a:rPr>
              <a:t> </a:t>
            </a:r>
            <a:endParaRPr lang="en-US" sz="1200" dirty="0">
              <a:solidFill>
                <a:schemeClr val="bg1">
                  <a:lumMod val="85000"/>
                </a:schemeClr>
              </a:solidFill>
            </a:endParaRPr>
          </a:p>
        </p:txBody>
      </p:sp>
      <p:sp>
        <p:nvSpPr>
          <p:cNvPr id="10" name="Rectangle 9">
            <a:extLst>
              <a:ext uri="{FF2B5EF4-FFF2-40B4-BE49-F238E27FC236}">
                <a16:creationId xmlns:a16="http://schemas.microsoft.com/office/drawing/2014/main" id="{76ABE9D9-393F-4B6D-88FB-AF092527998F}"/>
              </a:ext>
            </a:extLst>
          </p:cNvPr>
          <p:cNvSpPr/>
          <p:nvPr/>
        </p:nvSpPr>
        <p:spPr>
          <a:xfrm>
            <a:off x="0" y="-8965"/>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arallelogram 2">
            <a:extLst>
              <a:ext uri="{FF2B5EF4-FFF2-40B4-BE49-F238E27FC236}">
                <a16:creationId xmlns:a16="http://schemas.microsoft.com/office/drawing/2014/main" id="{98275330-672E-4070-8EBA-550704F1E41F}"/>
              </a:ext>
            </a:extLst>
          </p:cNvPr>
          <p:cNvSpPr/>
          <p:nvPr/>
        </p:nvSpPr>
        <p:spPr>
          <a:xfrm flipV="1">
            <a:off x="0" y="8965"/>
            <a:ext cx="8210550" cy="6858001"/>
          </a:xfrm>
          <a:prstGeom prst="parallelogram">
            <a:avLst>
              <a:gd name="adj" fmla="val 9762"/>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94390627-5C7D-44C7-BB2E-18E1FCDD5DCE}"/>
              </a:ext>
            </a:extLst>
          </p:cNvPr>
          <p:cNvSpPr/>
          <p:nvPr/>
        </p:nvSpPr>
        <p:spPr>
          <a:xfrm>
            <a:off x="1181098" y="753762"/>
            <a:ext cx="3848102" cy="646331"/>
          </a:xfrm>
          <a:prstGeom prst="rect">
            <a:avLst/>
          </a:prstGeom>
        </p:spPr>
        <p:txBody>
          <a:bodyPr wrap="square">
            <a:spAutoFit/>
          </a:bodyPr>
          <a:lstStyle/>
          <a:p>
            <a:r>
              <a:rPr lang="en-US" sz="3600" b="1" dirty="0">
                <a:solidFill>
                  <a:schemeClr val="accent1">
                    <a:lumMod val="40000"/>
                    <a:lumOff val="60000"/>
                  </a:schemeClr>
                </a:solidFill>
                <a:latin typeface="Barlow Condensed" panose="00000506000000000000" pitchFamily="2" charset="0"/>
              </a:rPr>
              <a:t>MANPOWER REQUIRED</a:t>
            </a:r>
          </a:p>
        </p:txBody>
      </p:sp>
      <p:cxnSp>
        <p:nvCxnSpPr>
          <p:cNvPr id="12" name="Straight Connector 11">
            <a:extLst>
              <a:ext uri="{FF2B5EF4-FFF2-40B4-BE49-F238E27FC236}">
                <a16:creationId xmlns:a16="http://schemas.microsoft.com/office/drawing/2014/main" id="{D8087898-3D5A-45E3-B054-B6297144700D}"/>
              </a:ext>
            </a:extLst>
          </p:cNvPr>
          <p:cNvCxnSpPr>
            <a:cxnSpLocks/>
          </p:cNvCxnSpPr>
          <p:nvPr/>
        </p:nvCxnSpPr>
        <p:spPr>
          <a:xfrm>
            <a:off x="1295398" y="1400093"/>
            <a:ext cx="242361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2BAC884-DA3F-A1E4-AE96-66E00855DB43}"/>
              </a:ext>
            </a:extLst>
          </p:cNvPr>
          <p:cNvSpPr>
            <a:spLocks noGrp="1"/>
          </p:cNvSpPr>
          <p:nvPr>
            <p:ph type="ftr" sz="quarter" idx="11"/>
          </p:nvPr>
        </p:nvSpPr>
        <p:spPr/>
        <p:txBody>
          <a:bodyPr/>
          <a:lstStyle/>
          <a:p>
            <a:r>
              <a:rPr lang="en-IN"/>
              <a:t>IMPACT OF CAR FEATURES</a:t>
            </a:r>
          </a:p>
        </p:txBody>
      </p:sp>
      <p:sp>
        <p:nvSpPr>
          <p:cNvPr id="5" name="Slide Number Placeholder 4">
            <a:extLst>
              <a:ext uri="{FF2B5EF4-FFF2-40B4-BE49-F238E27FC236}">
                <a16:creationId xmlns:a16="http://schemas.microsoft.com/office/drawing/2014/main" id="{CF3E8570-2B2C-FCFF-31A9-56044B3AA8DD}"/>
              </a:ext>
            </a:extLst>
          </p:cNvPr>
          <p:cNvSpPr>
            <a:spLocks noGrp="1"/>
          </p:cNvSpPr>
          <p:nvPr>
            <p:ph type="sldNum" sz="quarter" idx="12"/>
          </p:nvPr>
        </p:nvSpPr>
        <p:spPr/>
        <p:txBody>
          <a:bodyPr/>
          <a:lstStyle/>
          <a:p>
            <a:fld id="{71750418-3416-4A38-B29B-CE3B0DA6A53E}" type="slidenum">
              <a:rPr lang="en-IN" smtClean="0"/>
              <a:t>9</a:t>
            </a:fld>
            <a:endParaRPr lang="en-IN" dirty="0"/>
          </a:p>
        </p:txBody>
      </p:sp>
      <p:sp>
        <p:nvSpPr>
          <p:cNvPr id="13" name="TextBox 12">
            <a:extLst>
              <a:ext uri="{FF2B5EF4-FFF2-40B4-BE49-F238E27FC236}">
                <a16:creationId xmlns:a16="http://schemas.microsoft.com/office/drawing/2014/main" id="{7027A6A8-8A00-1DFE-A59F-40AA12B000D5}"/>
              </a:ext>
            </a:extLst>
          </p:cNvPr>
          <p:cNvSpPr txBox="1"/>
          <p:nvPr/>
        </p:nvSpPr>
        <p:spPr>
          <a:xfrm>
            <a:off x="1181098" y="1507636"/>
            <a:ext cx="6353948" cy="1754326"/>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bg1"/>
                </a:solidFill>
              </a:rPr>
              <a:t>We need to find out how many more agents are required if the call attending rate is 90%.</a:t>
            </a:r>
          </a:p>
          <a:p>
            <a:pPr marL="285750" indent="-285750" algn="just">
              <a:buFont typeface="Arial" panose="020B0604020202020204" pitchFamily="34" charset="0"/>
              <a:buChar char="•"/>
            </a:pPr>
            <a:r>
              <a:rPr lang="en-IN" dirty="0">
                <a:solidFill>
                  <a:schemeClr val="bg1"/>
                </a:solidFill>
              </a:rPr>
              <a:t> To find out the manpower required for 90% of the calls to get connected, I have made an assumption about employees’ working hours.</a:t>
            </a:r>
          </a:p>
          <a:p>
            <a:endParaRPr lang="en-IN" dirty="0"/>
          </a:p>
        </p:txBody>
      </p:sp>
      <p:graphicFrame>
        <p:nvGraphicFramePr>
          <p:cNvPr id="15" name="Table 15">
            <a:extLst>
              <a:ext uri="{FF2B5EF4-FFF2-40B4-BE49-F238E27FC236}">
                <a16:creationId xmlns:a16="http://schemas.microsoft.com/office/drawing/2014/main" id="{2B4DAA85-00A0-FAC9-F42C-E6ABEE3BEDA7}"/>
              </a:ext>
            </a:extLst>
          </p:cNvPr>
          <p:cNvGraphicFramePr>
            <a:graphicFrameLocks noGrp="1"/>
          </p:cNvGraphicFramePr>
          <p:nvPr>
            <p:extLst>
              <p:ext uri="{D42A27DB-BD31-4B8C-83A1-F6EECF244321}">
                <p14:modId xmlns:p14="http://schemas.microsoft.com/office/powerpoint/2010/main" val="1909171577"/>
              </p:ext>
            </p:extLst>
          </p:nvPr>
        </p:nvGraphicFramePr>
        <p:xfrm>
          <a:off x="1560858" y="3019686"/>
          <a:ext cx="5088834" cy="1828800"/>
        </p:xfrm>
        <a:graphic>
          <a:graphicData uri="http://schemas.openxmlformats.org/drawingml/2006/table">
            <a:tbl>
              <a:tblPr firstRow="1">
                <a:tableStyleId>{3C2FFA5D-87B4-456A-9821-1D502468CF0F}</a:tableStyleId>
              </a:tblPr>
              <a:tblGrid>
                <a:gridCol w="3702202">
                  <a:extLst>
                    <a:ext uri="{9D8B030D-6E8A-4147-A177-3AD203B41FA5}">
                      <a16:colId xmlns:a16="http://schemas.microsoft.com/office/drawing/2014/main" val="2339520267"/>
                    </a:ext>
                  </a:extLst>
                </a:gridCol>
                <a:gridCol w="1386632">
                  <a:extLst>
                    <a:ext uri="{9D8B030D-6E8A-4147-A177-3AD203B41FA5}">
                      <a16:colId xmlns:a16="http://schemas.microsoft.com/office/drawing/2014/main" val="1202758214"/>
                    </a:ext>
                  </a:extLst>
                </a:gridCol>
              </a:tblGrid>
              <a:tr h="345181">
                <a:tc>
                  <a:txBody>
                    <a:bodyPr/>
                    <a:lstStyle/>
                    <a:p>
                      <a:r>
                        <a:rPr lang="en-IN" b="0" dirty="0">
                          <a:solidFill>
                            <a:schemeClr val="bg1"/>
                          </a:solidFill>
                        </a:rPr>
                        <a:t>Total working hours by the company</a:t>
                      </a:r>
                    </a:p>
                  </a:txBody>
                  <a:tcPr/>
                </a:tc>
                <a:tc>
                  <a:txBody>
                    <a:bodyPr/>
                    <a:lstStyle/>
                    <a:p>
                      <a:r>
                        <a:rPr lang="en-IN" b="0" dirty="0">
                          <a:solidFill>
                            <a:schemeClr val="bg1"/>
                          </a:solidFill>
                        </a:rPr>
                        <a:t>9 hrs</a:t>
                      </a:r>
                    </a:p>
                  </a:txBody>
                  <a:tcPr/>
                </a:tc>
                <a:extLst>
                  <a:ext uri="{0D108BD9-81ED-4DB2-BD59-A6C34878D82A}">
                    <a16:rowId xmlns:a16="http://schemas.microsoft.com/office/drawing/2014/main" val="1231605072"/>
                  </a:ext>
                </a:extLst>
              </a:tr>
              <a:tr h="345181">
                <a:tc>
                  <a:txBody>
                    <a:bodyPr/>
                    <a:lstStyle/>
                    <a:p>
                      <a:r>
                        <a:rPr lang="en-IN" dirty="0">
                          <a:solidFill>
                            <a:sysClr val="windowText" lastClr="000000"/>
                          </a:solidFill>
                        </a:rPr>
                        <a:t>Break</a:t>
                      </a:r>
                    </a:p>
                  </a:txBody>
                  <a:tcPr/>
                </a:tc>
                <a:tc>
                  <a:txBody>
                    <a:bodyPr/>
                    <a:lstStyle/>
                    <a:p>
                      <a:r>
                        <a:rPr lang="en-IN" dirty="0">
                          <a:solidFill>
                            <a:sysClr val="windowText" lastClr="000000"/>
                          </a:solidFill>
                        </a:rPr>
                        <a:t>1.5 hrs</a:t>
                      </a:r>
                    </a:p>
                  </a:txBody>
                  <a:tcPr/>
                </a:tc>
                <a:extLst>
                  <a:ext uri="{0D108BD9-81ED-4DB2-BD59-A6C34878D82A}">
                    <a16:rowId xmlns:a16="http://schemas.microsoft.com/office/drawing/2014/main" val="1184965987"/>
                  </a:ext>
                </a:extLst>
              </a:tr>
              <a:tr h="345181">
                <a:tc>
                  <a:txBody>
                    <a:bodyPr/>
                    <a:lstStyle/>
                    <a:p>
                      <a:r>
                        <a:rPr lang="en-IN" dirty="0">
                          <a:solidFill>
                            <a:sysClr val="windowText" lastClr="000000"/>
                          </a:solidFill>
                        </a:rPr>
                        <a:t>IT Downtime</a:t>
                      </a:r>
                    </a:p>
                  </a:txBody>
                  <a:tcPr/>
                </a:tc>
                <a:tc>
                  <a:txBody>
                    <a:bodyPr/>
                    <a:lstStyle/>
                    <a:p>
                      <a:r>
                        <a:rPr lang="en-IN" dirty="0">
                          <a:solidFill>
                            <a:sysClr val="windowText" lastClr="000000"/>
                          </a:solidFill>
                        </a:rPr>
                        <a:t>0.5 hrs</a:t>
                      </a:r>
                    </a:p>
                  </a:txBody>
                  <a:tcPr/>
                </a:tc>
                <a:extLst>
                  <a:ext uri="{0D108BD9-81ED-4DB2-BD59-A6C34878D82A}">
                    <a16:rowId xmlns:a16="http://schemas.microsoft.com/office/drawing/2014/main" val="649669714"/>
                  </a:ext>
                </a:extLst>
              </a:tr>
              <a:tr h="345181">
                <a:tc>
                  <a:txBody>
                    <a:bodyPr/>
                    <a:lstStyle/>
                    <a:p>
                      <a:r>
                        <a:rPr lang="en-IN" dirty="0">
                          <a:solidFill>
                            <a:sysClr val="windowText" lastClr="000000"/>
                          </a:solidFill>
                        </a:rPr>
                        <a:t> Meetings</a:t>
                      </a:r>
                    </a:p>
                  </a:txBody>
                  <a:tcPr/>
                </a:tc>
                <a:tc>
                  <a:txBody>
                    <a:bodyPr/>
                    <a:lstStyle/>
                    <a:p>
                      <a:r>
                        <a:rPr lang="en-IN" dirty="0">
                          <a:solidFill>
                            <a:sysClr val="windowText" lastClr="000000"/>
                          </a:solidFill>
                        </a:rPr>
                        <a:t>1 hr</a:t>
                      </a:r>
                    </a:p>
                  </a:txBody>
                  <a:tcPr/>
                </a:tc>
                <a:extLst>
                  <a:ext uri="{0D108BD9-81ED-4DB2-BD59-A6C34878D82A}">
                    <a16:rowId xmlns:a16="http://schemas.microsoft.com/office/drawing/2014/main" val="1485374704"/>
                  </a:ext>
                </a:extLst>
              </a:tr>
              <a:tr h="354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ysClr val="windowText" lastClr="000000"/>
                          </a:solidFill>
                        </a:rPr>
                        <a:t>Total working hours by employee</a:t>
                      </a:r>
                    </a:p>
                  </a:txBody>
                  <a:tcPr/>
                </a:tc>
                <a:tc>
                  <a:txBody>
                    <a:bodyPr/>
                    <a:lstStyle/>
                    <a:p>
                      <a:r>
                        <a:rPr lang="en-IN" dirty="0">
                          <a:solidFill>
                            <a:sysClr val="windowText" lastClr="000000"/>
                          </a:solidFill>
                        </a:rPr>
                        <a:t>5 hrs</a:t>
                      </a:r>
                    </a:p>
                  </a:txBody>
                  <a:tcPr/>
                </a:tc>
                <a:extLst>
                  <a:ext uri="{0D108BD9-81ED-4DB2-BD59-A6C34878D82A}">
                    <a16:rowId xmlns:a16="http://schemas.microsoft.com/office/drawing/2014/main" val="1407975751"/>
                  </a:ext>
                </a:extLst>
              </a:tr>
            </a:tbl>
          </a:graphicData>
        </a:graphic>
      </p:graphicFrame>
      <p:sp>
        <p:nvSpPr>
          <p:cNvPr id="17" name="TextBox 16">
            <a:extLst>
              <a:ext uri="{FF2B5EF4-FFF2-40B4-BE49-F238E27FC236}">
                <a16:creationId xmlns:a16="http://schemas.microsoft.com/office/drawing/2014/main" id="{67F7790D-1A6C-BFE5-B02A-BC3DDB37A703}"/>
              </a:ext>
            </a:extLst>
          </p:cNvPr>
          <p:cNvSpPr txBox="1"/>
          <p:nvPr/>
        </p:nvSpPr>
        <p:spPr>
          <a:xfrm>
            <a:off x="1181098" y="4910965"/>
            <a:ext cx="6807870" cy="1754326"/>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bg1"/>
                </a:solidFill>
              </a:rPr>
              <a:t>Total working hours are fixed by the company as 9 hrs, if the employee takes a 1.5 hr break for lunch and snacks then the employee will work only for 5 hrs.</a:t>
            </a:r>
          </a:p>
          <a:p>
            <a:pPr marL="285750" indent="-285750" algn="just">
              <a:buFont typeface="Arial" panose="020B0604020202020204" pitchFamily="34" charset="0"/>
              <a:buChar char="•"/>
            </a:pPr>
            <a:r>
              <a:rPr lang="en-IN" dirty="0">
                <a:solidFill>
                  <a:schemeClr val="bg1"/>
                </a:solidFill>
              </a:rPr>
              <a:t>Based on this we need to find out how many more employees are required to fill 90% of calls.</a:t>
            </a:r>
          </a:p>
          <a:p>
            <a:endParaRPr lang="en-IN" dirty="0"/>
          </a:p>
        </p:txBody>
      </p:sp>
    </p:spTree>
    <p:extLst>
      <p:ext uri="{BB962C8B-B14F-4D97-AF65-F5344CB8AC3E}">
        <p14:creationId xmlns:p14="http://schemas.microsoft.com/office/powerpoint/2010/main" val="2547192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667</TotalTime>
  <Words>1574</Words>
  <Application>Microsoft Office PowerPoint</Application>
  <PresentationFormat>Widescreen</PresentationFormat>
  <Paragraphs>439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Meiryo</vt:lpstr>
      <vt:lpstr>Abadi</vt:lpstr>
      <vt:lpstr>Arial</vt:lpstr>
      <vt:lpstr>Barlow 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naresh palem</dc:creator>
  <cp:lastModifiedBy>naresh palem</cp:lastModifiedBy>
  <cp:revision>2</cp:revision>
  <dcterms:created xsi:type="dcterms:W3CDTF">2023-04-30T05:45:45Z</dcterms:created>
  <dcterms:modified xsi:type="dcterms:W3CDTF">2023-05-16T14:40:23Z</dcterms:modified>
</cp:coreProperties>
</file>